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8A42-DECB-40F8-8F2B-23D9865A2FF6}" type="datetimeFigureOut">
              <a:rPr lang="et-EE" smtClean="0"/>
              <a:t>14.11.2016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14C1-6C36-4BC3-869B-0228961C4D1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93690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8A42-DECB-40F8-8F2B-23D9865A2FF6}" type="datetimeFigureOut">
              <a:rPr lang="et-EE" smtClean="0"/>
              <a:t>14.11.2016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14C1-6C36-4BC3-869B-0228961C4D1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95667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8A42-DECB-40F8-8F2B-23D9865A2FF6}" type="datetimeFigureOut">
              <a:rPr lang="et-EE" smtClean="0"/>
              <a:t>14.11.2016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14C1-6C36-4BC3-869B-0228961C4D1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78695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8A42-DECB-40F8-8F2B-23D9865A2FF6}" type="datetimeFigureOut">
              <a:rPr lang="et-EE" smtClean="0"/>
              <a:t>14.11.2016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14C1-6C36-4BC3-869B-0228961C4D1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094855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8A42-DECB-40F8-8F2B-23D9865A2FF6}" type="datetimeFigureOut">
              <a:rPr lang="et-EE" smtClean="0"/>
              <a:t>14.11.2016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14C1-6C36-4BC3-869B-0228961C4D1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65287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8A42-DECB-40F8-8F2B-23D9865A2FF6}" type="datetimeFigureOut">
              <a:rPr lang="et-EE" smtClean="0"/>
              <a:t>14.11.2016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14C1-6C36-4BC3-869B-0228961C4D1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53832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8A42-DECB-40F8-8F2B-23D9865A2FF6}" type="datetimeFigureOut">
              <a:rPr lang="et-EE" smtClean="0"/>
              <a:t>14.11.2016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14C1-6C36-4BC3-869B-0228961C4D1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328894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8A42-DECB-40F8-8F2B-23D9865A2FF6}" type="datetimeFigureOut">
              <a:rPr lang="et-EE" smtClean="0"/>
              <a:t>14.11.2016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14C1-6C36-4BC3-869B-0228961C4D1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96177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8A42-DECB-40F8-8F2B-23D9865A2FF6}" type="datetimeFigureOut">
              <a:rPr lang="et-EE" smtClean="0"/>
              <a:t>14.11.2016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14C1-6C36-4BC3-869B-0228961C4D1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999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8A42-DECB-40F8-8F2B-23D9865A2FF6}" type="datetimeFigureOut">
              <a:rPr lang="et-EE" smtClean="0"/>
              <a:t>14.11.2016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14C1-6C36-4BC3-869B-0228961C4D1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77217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8A42-DECB-40F8-8F2B-23D9865A2FF6}" type="datetimeFigureOut">
              <a:rPr lang="et-EE" smtClean="0"/>
              <a:t>14.11.2016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14C1-6C36-4BC3-869B-0228961C4D1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89487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C8A42-DECB-40F8-8F2B-23D9865A2FF6}" type="datetimeFigureOut">
              <a:rPr lang="et-EE" smtClean="0"/>
              <a:t>14.11.2016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414C1-6C36-4BC3-869B-0228961C4D1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67020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27584" y="2132856"/>
            <a:ext cx="724352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2800" dirty="0" smtClean="0"/>
              <a:t>Lisaslaidid seletamaks, miks ruumiline </a:t>
            </a:r>
          </a:p>
          <a:p>
            <a:r>
              <a:rPr lang="et-EE" sz="2800" dirty="0" smtClean="0"/>
              <a:t>autokorrelatsioon tekitab </a:t>
            </a:r>
            <a:r>
              <a:rPr lang="et-EE" sz="2800" dirty="0" err="1" smtClean="0"/>
              <a:t>pseudoreplitseeritust</a:t>
            </a:r>
            <a:r>
              <a:rPr lang="et-EE" sz="2800" dirty="0" smtClean="0"/>
              <a:t>. </a:t>
            </a:r>
            <a:endParaRPr lang="et-EE" sz="2800" dirty="0"/>
          </a:p>
        </p:txBody>
      </p:sp>
    </p:spTree>
    <p:extLst>
      <p:ext uri="{BB962C8B-B14F-4D97-AF65-F5344CB8AC3E}">
        <p14:creationId xmlns:p14="http://schemas.microsoft.com/office/powerpoint/2010/main" val="2408202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0338" y="1616075"/>
            <a:ext cx="1196975" cy="119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971550" y="765175"/>
            <a:ext cx="73580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t-EE" altLang="et-EE"/>
              <a:t>Pseudoreplitseeritus tavalises korduvmõõtmiste olukorras </a:t>
            </a:r>
          </a:p>
        </p:txBody>
      </p:sp>
      <p:pic>
        <p:nvPicPr>
          <p:cNvPr id="205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3" y="1628775"/>
            <a:ext cx="1446212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7275" y="1654175"/>
            <a:ext cx="1308100" cy="130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1550988"/>
            <a:ext cx="1195388" cy="1201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0850" y="1706563"/>
            <a:ext cx="1057275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5375" y="1695450"/>
            <a:ext cx="1057275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7" name="TextBox 3"/>
          <p:cNvSpPr txBox="1">
            <a:spLocks noChangeArrowheads="1"/>
          </p:cNvSpPr>
          <p:nvPr/>
        </p:nvSpPr>
        <p:spPr bwMode="auto">
          <a:xfrm>
            <a:off x="2484438" y="1644650"/>
            <a:ext cx="12414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t-EE" altLang="et-EE" sz="6600"/>
              <a:t>. . .</a:t>
            </a:r>
          </a:p>
        </p:txBody>
      </p:sp>
      <p:sp>
        <p:nvSpPr>
          <p:cNvPr id="2058" name="TextBox 10"/>
          <p:cNvSpPr txBox="1">
            <a:spLocks noChangeArrowheads="1"/>
          </p:cNvSpPr>
          <p:nvPr/>
        </p:nvSpPr>
        <p:spPr bwMode="auto">
          <a:xfrm>
            <a:off x="7075488" y="1690688"/>
            <a:ext cx="1243012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t-EE" altLang="et-EE" sz="6600"/>
              <a:t>. . .</a:t>
            </a:r>
          </a:p>
        </p:txBody>
      </p:sp>
      <p:cxnSp>
        <p:nvCxnSpPr>
          <p:cNvPr id="2059" name="Straight Connector 5"/>
          <p:cNvCxnSpPr>
            <a:cxnSpLocks noChangeShapeType="1"/>
          </p:cNvCxnSpPr>
          <p:nvPr/>
        </p:nvCxnSpPr>
        <p:spPr bwMode="auto">
          <a:xfrm>
            <a:off x="4398963" y="1412875"/>
            <a:ext cx="0" cy="166211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60" name="TextBox 6"/>
          <p:cNvSpPr txBox="1">
            <a:spLocks noChangeArrowheads="1"/>
          </p:cNvSpPr>
          <p:nvPr/>
        </p:nvSpPr>
        <p:spPr bwMode="auto">
          <a:xfrm rot="-5400000">
            <a:off x="4158457" y="250031"/>
            <a:ext cx="984250" cy="564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t-EE" altLang="et-EE" sz="13000"/>
              <a:t>{</a:t>
            </a:r>
          </a:p>
        </p:txBody>
      </p:sp>
      <p:sp>
        <p:nvSpPr>
          <p:cNvPr id="2061" name="TextBox 14"/>
          <p:cNvSpPr txBox="1">
            <a:spLocks noChangeArrowheads="1"/>
          </p:cNvSpPr>
          <p:nvPr/>
        </p:nvSpPr>
        <p:spPr bwMode="auto">
          <a:xfrm rot="-5400000">
            <a:off x="8777288" y="136525"/>
            <a:ext cx="984250" cy="565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t-EE" altLang="et-EE" sz="13000"/>
              <a:t>{</a:t>
            </a:r>
          </a:p>
        </p:txBody>
      </p:sp>
      <p:sp>
        <p:nvSpPr>
          <p:cNvPr id="2062" name="TextBox 7"/>
          <p:cNvSpPr txBox="1">
            <a:spLocks noChangeArrowheads="1"/>
          </p:cNvSpPr>
          <p:nvPr/>
        </p:nvSpPr>
        <p:spPr bwMode="auto">
          <a:xfrm>
            <a:off x="2224088" y="3336925"/>
            <a:ext cx="19605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t-EE" altLang="et-EE"/>
              <a:t>100 mõõtmist </a:t>
            </a:r>
          </a:p>
        </p:txBody>
      </p:sp>
      <p:sp>
        <p:nvSpPr>
          <p:cNvPr id="2063" name="TextBox 16"/>
          <p:cNvSpPr txBox="1">
            <a:spLocks noChangeArrowheads="1"/>
          </p:cNvSpPr>
          <p:nvPr/>
        </p:nvSpPr>
        <p:spPr bwMode="auto">
          <a:xfrm>
            <a:off x="6731000" y="3232150"/>
            <a:ext cx="19605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t-EE" altLang="et-EE"/>
              <a:t>100 mõõtmist </a:t>
            </a:r>
          </a:p>
        </p:txBody>
      </p:sp>
      <p:pic>
        <p:nvPicPr>
          <p:cNvPr id="2064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7463" y="5319713"/>
            <a:ext cx="987425" cy="985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5" name="Picture 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497513"/>
            <a:ext cx="1050925" cy="105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6" name="Picture 1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0325" y="5440363"/>
            <a:ext cx="1022350" cy="102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7" name="Picture 1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1938" y="5586413"/>
            <a:ext cx="1000125" cy="998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068" name="Straight Connector 9"/>
          <p:cNvCxnSpPr>
            <a:cxnSpLocks noChangeShapeType="1"/>
          </p:cNvCxnSpPr>
          <p:nvPr/>
        </p:nvCxnSpPr>
        <p:spPr bwMode="auto">
          <a:xfrm>
            <a:off x="4398963" y="4149725"/>
            <a:ext cx="0" cy="21558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9" name="Straight Connector 15"/>
          <p:cNvCxnSpPr>
            <a:cxnSpLocks noChangeShapeType="1"/>
          </p:cNvCxnSpPr>
          <p:nvPr/>
        </p:nvCxnSpPr>
        <p:spPr bwMode="auto">
          <a:xfrm>
            <a:off x="104775" y="4165600"/>
            <a:ext cx="8859838" cy="0"/>
          </a:xfrm>
          <a:prstGeom prst="line">
            <a:avLst/>
          </a:prstGeom>
          <a:noFill/>
          <a:ln w="57150" algn="ctr">
            <a:solidFill>
              <a:srgbClr val="C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70" name="TextBox 29"/>
          <p:cNvSpPr txBox="1">
            <a:spLocks noChangeArrowheads="1"/>
          </p:cNvSpPr>
          <p:nvPr/>
        </p:nvSpPr>
        <p:spPr bwMode="auto">
          <a:xfrm>
            <a:off x="1385888" y="5532438"/>
            <a:ext cx="12414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t-EE" altLang="et-EE" sz="6600"/>
              <a:t>. . .</a:t>
            </a:r>
          </a:p>
        </p:txBody>
      </p:sp>
      <p:sp>
        <p:nvSpPr>
          <p:cNvPr id="2071" name="TextBox 30"/>
          <p:cNvSpPr txBox="1">
            <a:spLocks noChangeArrowheads="1"/>
          </p:cNvSpPr>
          <p:nvPr/>
        </p:nvSpPr>
        <p:spPr bwMode="auto">
          <a:xfrm>
            <a:off x="6299200" y="5397500"/>
            <a:ext cx="1243013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t-EE" altLang="et-EE" sz="6600"/>
              <a:t>. . .</a:t>
            </a:r>
          </a:p>
        </p:txBody>
      </p:sp>
      <p:sp>
        <p:nvSpPr>
          <p:cNvPr id="2072" name="TextBox 31"/>
          <p:cNvSpPr txBox="1">
            <a:spLocks noChangeArrowheads="1"/>
          </p:cNvSpPr>
          <p:nvPr/>
        </p:nvSpPr>
        <p:spPr bwMode="auto">
          <a:xfrm rot="5400000">
            <a:off x="-10318" y="2494756"/>
            <a:ext cx="984250" cy="564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t-EE" altLang="et-EE" sz="13000"/>
              <a:t>{</a:t>
            </a:r>
          </a:p>
        </p:txBody>
      </p:sp>
      <p:sp>
        <p:nvSpPr>
          <p:cNvPr id="2073" name="TextBox 32"/>
          <p:cNvSpPr txBox="1">
            <a:spLocks noChangeArrowheads="1"/>
          </p:cNvSpPr>
          <p:nvPr/>
        </p:nvSpPr>
        <p:spPr bwMode="auto">
          <a:xfrm rot="5400000">
            <a:off x="4775200" y="2311400"/>
            <a:ext cx="984250" cy="565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t-EE" altLang="et-EE" sz="13000"/>
              <a:t>{</a:t>
            </a:r>
          </a:p>
        </p:txBody>
      </p:sp>
      <p:sp>
        <p:nvSpPr>
          <p:cNvPr id="2074" name="TextBox 33"/>
          <p:cNvSpPr txBox="1">
            <a:spLocks noChangeArrowheads="1"/>
          </p:cNvSpPr>
          <p:nvPr/>
        </p:nvSpPr>
        <p:spPr bwMode="auto">
          <a:xfrm>
            <a:off x="1154113" y="4595813"/>
            <a:ext cx="13112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t-EE" altLang="et-EE"/>
              <a:t>100 rotti </a:t>
            </a:r>
          </a:p>
        </p:txBody>
      </p:sp>
      <p:sp>
        <p:nvSpPr>
          <p:cNvPr id="2075" name="TextBox 34"/>
          <p:cNvSpPr txBox="1">
            <a:spLocks noChangeArrowheads="1"/>
          </p:cNvSpPr>
          <p:nvPr/>
        </p:nvSpPr>
        <p:spPr bwMode="auto">
          <a:xfrm>
            <a:off x="5940425" y="4414838"/>
            <a:ext cx="13112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t-EE" altLang="et-EE"/>
              <a:t>100 rotti </a:t>
            </a:r>
          </a:p>
        </p:txBody>
      </p:sp>
      <p:pic>
        <p:nvPicPr>
          <p:cNvPr id="2076" name="Picture 1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9263" y="4257675"/>
            <a:ext cx="1195387" cy="1201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7" name="Picture 1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265613"/>
            <a:ext cx="1054100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1803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644525" y="692150"/>
            <a:ext cx="3455988" cy="56197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et-EE"/>
          </a:p>
        </p:txBody>
      </p:sp>
      <p:sp>
        <p:nvSpPr>
          <p:cNvPr id="3" name="Rectangle 2"/>
          <p:cNvSpPr/>
          <p:nvPr/>
        </p:nvSpPr>
        <p:spPr bwMode="auto">
          <a:xfrm>
            <a:off x="4100513" y="715963"/>
            <a:ext cx="3455987" cy="56197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et-EE"/>
          </a:p>
        </p:txBody>
      </p:sp>
      <p:pic>
        <p:nvPicPr>
          <p:cNvPr id="27658" name="Picture 10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2189" y="1124744"/>
            <a:ext cx="1414703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016250"/>
            <a:ext cx="1189038" cy="139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4683125"/>
            <a:ext cx="1230313" cy="143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657" name="Picture 9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517" y="1052736"/>
            <a:ext cx="203835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6925" y="2506663"/>
            <a:ext cx="2036763" cy="238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927475"/>
            <a:ext cx="2036763" cy="238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2521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val 2"/>
          <p:cNvSpPr>
            <a:spLocks noChangeArrowheads="1"/>
          </p:cNvSpPr>
          <p:nvPr/>
        </p:nvSpPr>
        <p:spPr bwMode="auto">
          <a:xfrm>
            <a:off x="5221288" y="465138"/>
            <a:ext cx="1943100" cy="2100262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t-EE" altLang="et-EE"/>
          </a:p>
        </p:txBody>
      </p:sp>
      <p:sp>
        <p:nvSpPr>
          <p:cNvPr id="4099" name="Oval 4"/>
          <p:cNvSpPr>
            <a:spLocks noChangeArrowheads="1"/>
          </p:cNvSpPr>
          <p:nvPr/>
        </p:nvSpPr>
        <p:spPr bwMode="auto">
          <a:xfrm>
            <a:off x="4427538" y="2895600"/>
            <a:ext cx="1944687" cy="1757363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t-EE" altLang="et-EE"/>
          </a:p>
        </p:txBody>
      </p:sp>
      <p:sp>
        <p:nvSpPr>
          <p:cNvPr id="6" name="Oval 5"/>
          <p:cNvSpPr/>
          <p:nvPr/>
        </p:nvSpPr>
        <p:spPr bwMode="auto">
          <a:xfrm>
            <a:off x="2916238" y="981075"/>
            <a:ext cx="1871662" cy="208756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et-EE"/>
          </a:p>
        </p:txBody>
      </p:sp>
      <p:pic>
        <p:nvPicPr>
          <p:cNvPr id="410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3573463"/>
            <a:ext cx="2160587" cy="205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4652963"/>
            <a:ext cx="2093913" cy="167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3" name="Oval 1"/>
          <p:cNvSpPr>
            <a:spLocks noChangeArrowheads="1"/>
          </p:cNvSpPr>
          <p:nvPr/>
        </p:nvSpPr>
        <p:spPr bwMode="auto">
          <a:xfrm>
            <a:off x="427038" y="1814513"/>
            <a:ext cx="2366962" cy="2144712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t-EE" altLang="et-EE"/>
          </a:p>
        </p:txBody>
      </p:sp>
      <p:sp>
        <p:nvSpPr>
          <p:cNvPr id="4104" name="Oval 3"/>
          <p:cNvSpPr>
            <a:spLocks noChangeArrowheads="1"/>
          </p:cNvSpPr>
          <p:nvPr/>
        </p:nvSpPr>
        <p:spPr bwMode="auto">
          <a:xfrm>
            <a:off x="1282700" y="4292600"/>
            <a:ext cx="1993900" cy="161448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t-EE" altLang="et-EE"/>
              <a:t>suur</a:t>
            </a:r>
          </a:p>
        </p:txBody>
      </p:sp>
      <p:sp>
        <p:nvSpPr>
          <p:cNvPr id="4105" name="TextBox 6"/>
          <p:cNvSpPr txBox="1">
            <a:spLocks noChangeArrowheads="1"/>
          </p:cNvSpPr>
          <p:nvPr/>
        </p:nvSpPr>
        <p:spPr bwMode="auto">
          <a:xfrm>
            <a:off x="1116013" y="2838450"/>
            <a:ext cx="714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t-EE" altLang="et-EE"/>
              <a:t>suur</a:t>
            </a:r>
          </a:p>
        </p:txBody>
      </p:sp>
      <p:pic>
        <p:nvPicPr>
          <p:cNvPr id="4106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3538538"/>
            <a:ext cx="896938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7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4838" y="1360488"/>
            <a:ext cx="8969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8" name="TextBox 7"/>
          <p:cNvSpPr txBox="1">
            <a:spLocks noChangeArrowheads="1"/>
          </p:cNvSpPr>
          <p:nvPr/>
        </p:nvSpPr>
        <p:spPr bwMode="auto">
          <a:xfrm>
            <a:off x="3295650" y="1776413"/>
            <a:ext cx="8493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t-EE" altLang="et-EE"/>
              <a:t>väike</a:t>
            </a:r>
          </a:p>
        </p:txBody>
      </p:sp>
      <p:sp>
        <p:nvSpPr>
          <p:cNvPr id="4109" name="TextBox 8"/>
          <p:cNvSpPr txBox="1">
            <a:spLocks noChangeArrowheads="1"/>
          </p:cNvSpPr>
          <p:nvPr/>
        </p:nvSpPr>
        <p:spPr bwMode="auto">
          <a:xfrm>
            <a:off x="4144963" y="5267325"/>
            <a:ext cx="8493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t-EE" altLang="et-EE"/>
              <a:t>väike</a:t>
            </a:r>
          </a:p>
        </p:txBody>
      </p:sp>
      <p:sp>
        <p:nvSpPr>
          <p:cNvPr id="4110" name="TextBox 9"/>
          <p:cNvSpPr txBox="1">
            <a:spLocks noChangeArrowheads="1"/>
          </p:cNvSpPr>
          <p:nvPr/>
        </p:nvSpPr>
        <p:spPr bwMode="auto">
          <a:xfrm>
            <a:off x="7308850" y="4652963"/>
            <a:ext cx="8493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t-EE" altLang="et-EE"/>
              <a:t>väike</a:t>
            </a:r>
          </a:p>
        </p:txBody>
      </p:sp>
    </p:spTree>
    <p:extLst>
      <p:ext uri="{BB962C8B-B14F-4D97-AF65-F5344CB8AC3E}">
        <p14:creationId xmlns:p14="http://schemas.microsoft.com/office/powerpoint/2010/main" val="2435455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42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Toomas Tammaru</dc:creator>
  <cp:lastModifiedBy>Toomas Tammaru</cp:lastModifiedBy>
  <cp:revision>1</cp:revision>
  <dcterms:created xsi:type="dcterms:W3CDTF">2016-11-14T17:15:39Z</dcterms:created>
  <dcterms:modified xsi:type="dcterms:W3CDTF">2016-11-14T17:18:31Z</dcterms:modified>
</cp:coreProperties>
</file>