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1"/>
  </p:notesMasterIdLst>
  <p:sldIdLst>
    <p:sldId id="257" r:id="rId2"/>
    <p:sldId id="295" r:id="rId3"/>
    <p:sldId id="289" r:id="rId4"/>
    <p:sldId id="283" r:id="rId5"/>
    <p:sldId id="294" r:id="rId6"/>
    <p:sldId id="256" r:id="rId7"/>
    <p:sldId id="269" r:id="rId8"/>
    <p:sldId id="296" r:id="rId9"/>
    <p:sldId id="274" r:id="rId10"/>
    <p:sldId id="297" r:id="rId11"/>
    <p:sldId id="298" r:id="rId12"/>
    <p:sldId id="275" r:id="rId13"/>
    <p:sldId id="299" r:id="rId14"/>
    <p:sldId id="300" r:id="rId15"/>
    <p:sldId id="303" r:id="rId16"/>
    <p:sldId id="301" r:id="rId17"/>
    <p:sldId id="304" r:id="rId18"/>
    <p:sldId id="302" r:id="rId19"/>
    <p:sldId id="268"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1pPr>
    <a:lvl2pPr marL="4572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2pPr>
    <a:lvl3pPr marL="9144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3pPr>
    <a:lvl4pPr marL="13716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4pPr>
    <a:lvl5pPr marL="18288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5pPr>
    <a:lvl6pPr marL="2286000" algn="l" defTabSz="914400" rtl="0" eaLnBrk="1" latinLnBrk="0" hangingPunct="1">
      <a:defRPr kern="1200">
        <a:solidFill>
          <a:schemeClr val="tx1"/>
        </a:solidFill>
        <a:latin typeface="Rubik" panose="00000500000000000000" pitchFamily="2" charset="-79"/>
        <a:ea typeface="+mn-ea"/>
        <a:cs typeface="+mn-cs"/>
      </a:defRPr>
    </a:lvl6pPr>
    <a:lvl7pPr marL="2743200" algn="l" defTabSz="914400" rtl="0" eaLnBrk="1" latinLnBrk="0" hangingPunct="1">
      <a:defRPr kern="1200">
        <a:solidFill>
          <a:schemeClr val="tx1"/>
        </a:solidFill>
        <a:latin typeface="Rubik" panose="00000500000000000000" pitchFamily="2" charset="-79"/>
        <a:ea typeface="+mn-ea"/>
        <a:cs typeface="+mn-cs"/>
      </a:defRPr>
    </a:lvl7pPr>
    <a:lvl8pPr marL="3200400" algn="l" defTabSz="914400" rtl="0" eaLnBrk="1" latinLnBrk="0" hangingPunct="1">
      <a:defRPr kern="1200">
        <a:solidFill>
          <a:schemeClr val="tx1"/>
        </a:solidFill>
        <a:latin typeface="Rubik" panose="00000500000000000000" pitchFamily="2" charset="-79"/>
        <a:ea typeface="+mn-ea"/>
        <a:cs typeface="+mn-cs"/>
      </a:defRPr>
    </a:lvl8pPr>
    <a:lvl9pPr marL="3657600" algn="l" defTabSz="914400" rtl="0" eaLnBrk="1" latinLnBrk="0" hangingPunct="1">
      <a:defRPr kern="1200">
        <a:solidFill>
          <a:schemeClr val="tx1"/>
        </a:solidFill>
        <a:latin typeface="Rubik" panose="00000500000000000000" pitchFamily="2" charset="-79"/>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s Kaasik" initials="AK" lastIdx="1" clrIdx="0">
    <p:extLst>
      <p:ext uri="{19B8F6BF-5375-455C-9EA6-DF929625EA0E}">
        <p15:presenceInfo xmlns:p15="http://schemas.microsoft.com/office/powerpoint/2012/main" userId="3d64e42a40461d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96"/>
    <a:srgbClr val="000000"/>
    <a:srgbClr val="B1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02" autoAdjust="0"/>
    <p:restoredTop sz="86389" autoAdjust="0"/>
  </p:normalViewPr>
  <p:slideViewPr>
    <p:cSldViewPr>
      <p:cViewPr varScale="1">
        <p:scale>
          <a:sx n="74" d="100"/>
          <a:sy n="74" d="100"/>
        </p:scale>
        <p:origin x="96" y="31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29T09:18:26.185"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07198-C646-4740-8A01-B3113DE25228}" type="datetimeFigureOut">
              <a:rPr lang="en-US" smtClean="0"/>
              <a:t>10/7/2022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777BB-602A-4124-BBA3-1C4AA19106C8}" type="slidenum">
              <a:rPr lang="en-US" smtClean="0"/>
              <a:t>‹#›</a:t>
            </a:fld>
            <a:endParaRPr lang="en-US"/>
          </a:p>
        </p:txBody>
      </p:sp>
    </p:spTree>
    <p:extLst>
      <p:ext uri="{BB962C8B-B14F-4D97-AF65-F5344CB8AC3E}">
        <p14:creationId xmlns:p14="http://schemas.microsoft.com/office/powerpoint/2010/main" val="422797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D777BB-602A-4124-BBA3-1C4AA19106C8}" type="slidenum">
              <a:rPr lang="en-US" smtClean="0"/>
              <a:t>1</a:t>
            </a:fld>
            <a:endParaRPr lang="en-US"/>
          </a:p>
        </p:txBody>
      </p:sp>
    </p:spTree>
    <p:extLst>
      <p:ext uri="{BB962C8B-B14F-4D97-AF65-F5344CB8AC3E}">
        <p14:creationId xmlns:p14="http://schemas.microsoft.com/office/powerpoint/2010/main" val="905134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777BB-602A-4124-BBA3-1C4AA19106C8}" type="slidenum">
              <a:rPr lang="en-US" smtClean="0"/>
              <a:t>10</a:t>
            </a:fld>
            <a:endParaRPr lang="en-US"/>
          </a:p>
        </p:txBody>
      </p:sp>
    </p:spTree>
    <p:extLst>
      <p:ext uri="{BB962C8B-B14F-4D97-AF65-F5344CB8AC3E}">
        <p14:creationId xmlns:p14="http://schemas.microsoft.com/office/powerpoint/2010/main" val="3818813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777BB-602A-4124-BBA3-1C4AA19106C8}" type="slidenum">
              <a:rPr lang="en-US" smtClean="0"/>
              <a:t>11</a:t>
            </a:fld>
            <a:endParaRPr lang="en-US"/>
          </a:p>
        </p:txBody>
      </p:sp>
    </p:spTree>
    <p:extLst>
      <p:ext uri="{BB962C8B-B14F-4D97-AF65-F5344CB8AC3E}">
        <p14:creationId xmlns:p14="http://schemas.microsoft.com/office/powerpoint/2010/main" val="3614399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777BB-602A-4124-BBA3-1C4AA19106C8}" type="slidenum">
              <a:rPr lang="en-US" smtClean="0"/>
              <a:t>12</a:t>
            </a:fld>
            <a:endParaRPr lang="en-US"/>
          </a:p>
        </p:txBody>
      </p:sp>
    </p:spTree>
    <p:extLst>
      <p:ext uri="{BB962C8B-B14F-4D97-AF65-F5344CB8AC3E}">
        <p14:creationId xmlns:p14="http://schemas.microsoft.com/office/powerpoint/2010/main" val="4191493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RLQ 1 </a:t>
            </a:r>
            <a:r>
              <a:rPr lang="et-EE" dirty="0" err="1"/>
              <a:t>minute</a:t>
            </a:r>
            <a:r>
              <a:rPr lang="et-EE" dirty="0"/>
              <a:t>, </a:t>
            </a:r>
            <a:r>
              <a:rPr lang="et-EE" dirty="0" err="1"/>
              <a:t>this</a:t>
            </a:r>
            <a:r>
              <a:rPr lang="et-EE" dirty="0"/>
              <a:t> </a:t>
            </a:r>
            <a:r>
              <a:rPr lang="et-EE" dirty="0" err="1"/>
              <a:t>model</a:t>
            </a:r>
            <a:r>
              <a:rPr lang="et-EE" dirty="0"/>
              <a:t> 50 minutes and </a:t>
            </a:r>
            <a:r>
              <a:rPr lang="et-EE" dirty="0" err="1"/>
              <a:t>still</a:t>
            </a:r>
            <a:r>
              <a:rPr lang="et-EE" dirty="0"/>
              <a:t> </a:t>
            </a:r>
            <a:r>
              <a:rPr lang="et-EE" dirty="0" err="1"/>
              <a:t>mentions</a:t>
            </a:r>
            <a:r>
              <a:rPr lang="et-EE" dirty="0"/>
              <a:t> of </a:t>
            </a:r>
            <a:r>
              <a:rPr lang="et-EE" dirty="0" err="1"/>
              <a:t>longer</a:t>
            </a:r>
            <a:r>
              <a:rPr lang="et-EE" dirty="0"/>
              <a:t> </a:t>
            </a:r>
            <a:r>
              <a:rPr lang="et-EE" dirty="0" err="1"/>
              <a:t>chains</a:t>
            </a:r>
            <a:r>
              <a:rPr lang="et-EE" dirty="0"/>
              <a:t> </a:t>
            </a:r>
            <a:r>
              <a:rPr lang="et-EE" dirty="0" err="1"/>
              <a:t>needed</a:t>
            </a:r>
            <a:endParaRPr lang="et-EE" dirty="0"/>
          </a:p>
        </p:txBody>
      </p:sp>
      <p:sp>
        <p:nvSpPr>
          <p:cNvPr id="4" name="Slide Number Placeholder 3"/>
          <p:cNvSpPr>
            <a:spLocks noGrp="1"/>
          </p:cNvSpPr>
          <p:nvPr>
            <p:ph type="sldNum" sz="quarter" idx="5"/>
          </p:nvPr>
        </p:nvSpPr>
        <p:spPr/>
        <p:txBody>
          <a:bodyPr/>
          <a:lstStyle/>
          <a:p>
            <a:fld id="{FFD777BB-602A-4124-BBA3-1C4AA19106C8}" type="slidenum">
              <a:rPr lang="en-US" smtClean="0"/>
              <a:t>13</a:t>
            </a:fld>
            <a:endParaRPr lang="en-US"/>
          </a:p>
        </p:txBody>
      </p:sp>
    </p:spTree>
    <p:extLst>
      <p:ext uri="{BB962C8B-B14F-4D97-AF65-F5344CB8AC3E}">
        <p14:creationId xmlns:p14="http://schemas.microsoft.com/office/powerpoint/2010/main" val="4174806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Left</a:t>
            </a:r>
            <a:r>
              <a:rPr lang="et-EE" dirty="0"/>
              <a:t> </a:t>
            </a:r>
            <a:r>
              <a:rPr lang="et-EE" dirty="0" err="1"/>
              <a:t>hmsc</a:t>
            </a:r>
            <a:r>
              <a:rPr lang="et-EE" dirty="0"/>
              <a:t>, </a:t>
            </a:r>
            <a:r>
              <a:rPr lang="et-EE" dirty="0" err="1"/>
              <a:t>right</a:t>
            </a:r>
            <a:r>
              <a:rPr lang="et-EE" dirty="0"/>
              <a:t> </a:t>
            </a:r>
            <a:r>
              <a:rPr lang="et-EE" dirty="0" err="1"/>
              <a:t>phyloRLQ</a:t>
            </a:r>
            <a:r>
              <a:rPr lang="et-EE" dirty="0"/>
              <a:t>. E1 </a:t>
            </a:r>
            <a:r>
              <a:rPr lang="et-EE" dirty="0" err="1"/>
              <a:t>is</a:t>
            </a:r>
            <a:r>
              <a:rPr lang="et-EE" dirty="0"/>
              <a:t> </a:t>
            </a:r>
            <a:r>
              <a:rPr lang="et-EE" dirty="0" err="1"/>
              <a:t>direction</a:t>
            </a:r>
            <a:r>
              <a:rPr lang="et-EE" dirty="0"/>
              <a:t> of </a:t>
            </a:r>
            <a:r>
              <a:rPr lang="et-EE" dirty="0" err="1"/>
              <a:t>Margintype</a:t>
            </a:r>
            <a:r>
              <a:rPr lang="et-EE" dirty="0"/>
              <a:t>=</a:t>
            </a:r>
            <a:r>
              <a:rPr lang="et-EE" dirty="0" err="1"/>
              <a:t>open</a:t>
            </a:r>
            <a:r>
              <a:rPr lang="et-EE" dirty="0"/>
              <a:t> and T2 </a:t>
            </a:r>
            <a:r>
              <a:rPr lang="et-EE" dirty="0" err="1"/>
              <a:t>is</a:t>
            </a:r>
            <a:r>
              <a:rPr lang="et-EE" dirty="0"/>
              <a:t> </a:t>
            </a:r>
            <a:r>
              <a:rPr lang="et-EE" dirty="0" err="1"/>
              <a:t>direction</a:t>
            </a:r>
            <a:r>
              <a:rPr lang="et-EE" dirty="0"/>
              <a:t> on </a:t>
            </a:r>
            <a:r>
              <a:rPr lang="et-EE" dirty="0" err="1"/>
              <a:t>Mainhabitat</a:t>
            </a:r>
            <a:r>
              <a:rPr lang="et-EE" dirty="0"/>
              <a:t>=</a:t>
            </a:r>
            <a:r>
              <a:rPr lang="et-EE" dirty="0" err="1"/>
              <a:t>open</a:t>
            </a:r>
            <a:r>
              <a:rPr lang="et-EE" dirty="0"/>
              <a:t> (</a:t>
            </a:r>
            <a:r>
              <a:rPr lang="et-EE" dirty="0" err="1"/>
              <a:t>also</a:t>
            </a:r>
            <a:r>
              <a:rPr lang="et-EE" dirty="0"/>
              <a:t> on </a:t>
            </a:r>
            <a:r>
              <a:rPr lang="et-EE" dirty="0" err="1"/>
              <a:t>hmsc</a:t>
            </a:r>
            <a:r>
              <a:rPr lang="et-EE" dirty="0"/>
              <a:t> </a:t>
            </a:r>
            <a:r>
              <a:rPr lang="et-EE" dirty="0" err="1"/>
              <a:t>plot</a:t>
            </a:r>
            <a:r>
              <a:rPr lang="et-EE" dirty="0"/>
              <a:t> </a:t>
            </a:r>
            <a:r>
              <a:rPr lang="et-EE" dirty="0" err="1"/>
              <a:t>larger</a:t>
            </a:r>
            <a:r>
              <a:rPr lang="et-EE" dirty="0"/>
              <a:t> </a:t>
            </a:r>
            <a:r>
              <a:rPr lang="et-EE" dirty="0" err="1"/>
              <a:t>values</a:t>
            </a:r>
            <a:r>
              <a:rPr lang="et-EE" dirty="0"/>
              <a:t> of </a:t>
            </a:r>
            <a:r>
              <a:rPr lang="et-EE" dirty="0" err="1"/>
              <a:t>main</a:t>
            </a:r>
            <a:r>
              <a:rPr lang="et-EE" dirty="0"/>
              <a:t> </a:t>
            </a:r>
            <a:r>
              <a:rPr lang="et-EE" dirty="0" err="1"/>
              <a:t>habitat</a:t>
            </a:r>
            <a:r>
              <a:rPr lang="et-EE" dirty="0"/>
              <a:t> </a:t>
            </a:r>
            <a:r>
              <a:rPr lang="et-EE" dirty="0" err="1"/>
              <a:t>refer</a:t>
            </a:r>
            <a:r>
              <a:rPr lang="et-EE" dirty="0"/>
              <a:t> </a:t>
            </a:r>
            <a:r>
              <a:rPr lang="et-EE" dirty="0" err="1"/>
              <a:t>to</a:t>
            </a:r>
            <a:r>
              <a:rPr lang="et-EE" dirty="0"/>
              <a:t> </a:t>
            </a:r>
            <a:r>
              <a:rPr lang="et-EE" dirty="0" err="1"/>
              <a:t>open</a:t>
            </a:r>
            <a:r>
              <a:rPr lang="et-EE" dirty="0"/>
              <a:t>)</a:t>
            </a:r>
          </a:p>
        </p:txBody>
      </p:sp>
      <p:sp>
        <p:nvSpPr>
          <p:cNvPr id="4" name="Slide Number Placeholder 3"/>
          <p:cNvSpPr>
            <a:spLocks noGrp="1"/>
          </p:cNvSpPr>
          <p:nvPr>
            <p:ph type="sldNum" sz="quarter" idx="5"/>
          </p:nvPr>
        </p:nvSpPr>
        <p:spPr/>
        <p:txBody>
          <a:bodyPr/>
          <a:lstStyle/>
          <a:p>
            <a:fld id="{FFD777BB-602A-4124-BBA3-1C4AA19106C8}" type="slidenum">
              <a:rPr lang="en-US" smtClean="0"/>
              <a:t>14</a:t>
            </a:fld>
            <a:endParaRPr lang="en-US"/>
          </a:p>
        </p:txBody>
      </p:sp>
    </p:spTree>
    <p:extLst>
      <p:ext uri="{BB962C8B-B14F-4D97-AF65-F5344CB8AC3E}">
        <p14:creationId xmlns:p14="http://schemas.microsoft.com/office/powerpoint/2010/main" val="871977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Left</a:t>
            </a:r>
            <a:r>
              <a:rPr lang="et-EE" dirty="0"/>
              <a:t> </a:t>
            </a:r>
            <a:r>
              <a:rPr lang="et-EE" dirty="0" err="1"/>
              <a:t>hmsc</a:t>
            </a:r>
            <a:r>
              <a:rPr lang="et-EE" dirty="0"/>
              <a:t>, </a:t>
            </a:r>
            <a:r>
              <a:rPr lang="et-EE" dirty="0" err="1"/>
              <a:t>right</a:t>
            </a:r>
            <a:r>
              <a:rPr lang="et-EE" dirty="0"/>
              <a:t> </a:t>
            </a:r>
            <a:r>
              <a:rPr lang="et-EE" dirty="0" err="1"/>
              <a:t>phyloRLQ</a:t>
            </a:r>
            <a:r>
              <a:rPr lang="et-EE" dirty="0"/>
              <a:t>. E2 </a:t>
            </a:r>
            <a:r>
              <a:rPr lang="et-EE" dirty="0" err="1"/>
              <a:t>is</a:t>
            </a:r>
            <a:r>
              <a:rPr lang="et-EE" dirty="0"/>
              <a:t> </a:t>
            </a:r>
            <a:r>
              <a:rPr lang="et-EE" dirty="0" err="1"/>
              <a:t>direction</a:t>
            </a:r>
            <a:r>
              <a:rPr lang="et-EE" dirty="0"/>
              <a:t> of </a:t>
            </a:r>
            <a:r>
              <a:rPr lang="et-EE" dirty="0" err="1"/>
              <a:t>Flowerabundance</a:t>
            </a:r>
            <a:r>
              <a:rPr lang="et-EE" dirty="0"/>
              <a:t> and T1 </a:t>
            </a:r>
            <a:r>
              <a:rPr lang="et-EE" dirty="0" err="1"/>
              <a:t>is</a:t>
            </a:r>
            <a:r>
              <a:rPr lang="et-EE" dirty="0"/>
              <a:t> </a:t>
            </a:r>
            <a:r>
              <a:rPr lang="et-EE" dirty="0" err="1"/>
              <a:t>direction</a:t>
            </a:r>
            <a:r>
              <a:rPr lang="et-EE" dirty="0"/>
              <a:t> of </a:t>
            </a:r>
            <a:r>
              <a:rPr lang="et-EE" dirty="0" err="1"/>
              <a:t>Colonysize</a:t>
            </a:r>
            <a:r>
              <a:rPr lang="et-EE" dirty="0"/>
              <a:t> (</a:t>
            </a:r>
            <a:r>
              <a:rPr lang="et-EE" dirty="0" err="1"/>
              <a:t>also</a:t>
            </a:r>
            <a:r>
              <a:rPr lang="et-EE" dirty="0"/>
              <a:t> on </a:t>
            </a:r>
            <a:r>
              <a:rPr lang="et-EE" dirty="0" err="1"/>
              <a:t>hmsc</a:t>
            </a:r>
            <a:r>
              <a:rPr lang="et-EE" dirty="0"/>
              <a:t> </a:t>
            </a:r>
            <a:r>
              <a:rPr lang="et-EE" dirty="0" err="1"/>
              <a:t>plot</a:t>
            </a:r>
            <a:r>
              <a:rPr lang="et-EE" dirty="0"/>
              <a:t> </a:t>
            </a:r>
            <a:r>
              <a:rPr lang="et-EE" dirty="0" err="1"/>
              <a:t>larger</a:t>
            </a:r>
            <a:r>
              <a:rPr lang="et-EE" dirty="0"/>
              <a:t> </a:t>
            </a:r>
            <a:r>
              <a:rPr lang="et-EE" dirty="0" err="1"/>
              <a:t>values</a:t>
            </a:r>
            <a:r>
              <a:rPr lang="et-EE" dirty="0"/>
              <a:t> of </a:t>
            </a:r>
            <a:r>
              <a:rPr lang="et-EE" dirty="0" err="1"/>
              <a:t>Colony</a:t>
            </a:r>
            <a:r>
              <a:rPr lang="et-EE" dirty="0"/>
              <a:t> </a:t>
            </a:r>
            <a:r>
              <a:rPr lang="et-EE" dirty="0" err="1"/>
              <a:t>size</a:t>
            </a:r>
            <a:r>
              <a:rPr lang="et-EE" dirty="0"/>
              <a:t> </a:t>
            </a:r>
            <a:r>
              <a:rPr lang="et-EE" dirty="0" err="1"/>
              <a:t>refer</a:t>
            </a:r>
            <a:r>
              <a:rPr lang="et-EE" dirty="0"/>
              <a:t> </a:t>
            </a:r>
            <a:r>
              <a:rPr lang="et-EE" dirty="0" err="1"/>
              <a:t>to</a:t>
            </a:r>
            <a:r>
              <a:rPr lang="et-EE" dirty="0"/>
              <a:t> </a:t>
            </a:r>
            <a:r>
              <a:rPr lang="et-EE" dirty="0" err="1"/>
              <a:t>larger</a:t>
            </a:r>
            <a:r>
              <a:rPr lang="et-EE" dirty="0"/>
              <a:t> </a:t>
            </a:r>
            <a:r>
              <a:rPr lang="et-EE" dirty="0" err="1"/>
              <a:t>Colony</a:t>
            </a:r>
            <a:r>
              <a:rPr lang="et-EE" dirty="0"/>
              <a:t> </a:t>
            </a:r>
            <a:r>
              <a:rPr lang="et-EE" dirty="0" err="1"/>
              <a:t>size</a:t>
            </a:r>
            <a:r>
              <a:rPr lang="et-EE" dirty="0"/>
              <a:t>)</a:t>
            </a:r>
          </a:p>
        </p:txBody>
      </p:sp>
      <p:sp>
        <p:nvSpPr>
          <p:cNvPr id="4" name="Slide Number Placeholder 3"/>
          <p:cNvSpPr>
            <a:spLocks noGrp="1"/>
          </p:cNvSpPr>
          <p:nvPr>
            <p:ph type="sldNum" sz="quarter" idx="5"/>
          </p:nvPr>
        </p:nvSpPr>
        <p:spPr/>
        <p:txBody>
          <a:bodyPr/>
          <a:lstStyle/>
          <a:p>
            <a:fld id="{FFD777BB-602A-4124-BBA3-1C4AA19106C8}" type="slidenum">
              <a:rPr lang="en-US" smtClean="0"/>
              <a:t>15</a:t>
            </a:fld>
            <a:endParaRPr lang="en-US"/>
          </a:p>
        </p:txBody>
      </p:sp>
    </p:spTree>
    <p:extLst>
      <p:ext uri="{BB962C8B-B14F-4D97-AF65-F5344CB8AC3E}">
        <p14:creationId xmlns:p14="http://schemas.microsoft.com/office/powerpoint/2010/main" val="3677793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Left</a:t>
            </a:r>
            <a:r>
              <a:rPr lang="et-EE" dirty="0"/>
              <a:t> </a:t>
            </a:r>
            <a:r>
              <a:rPr lang="et-EE" dirty="0" err="1"/>
              <a:t>hmsc</a:t>
            </a:r>
            <a:r>
              <a:rPr lang="et-EE" dirty="0"/>
              <a:t>, </a:t>
            </a:r>
            <a:r>
              <a:rPr lang="et-EE" dirty="0" err="1"/>
              <a:t>right</a:t>
            </a:r>
            <a:r>
              <a:rPr lang="et-EE" dirty="0"/>
              <a:t> </a:t>
            </a:r>
            <a:r>
              <a:rPr lang="et-EE" dirty="0" err="1"/>
              <a:t>phyloRLQ</a:t>
            </a:r>
            <a:r>
              <a:rPr lang="et-EE" dirty="0"/>
              <a:t>. E1 </a:t>
            </a:r>
            <a:r>
              <a:rPr lang="et-EE" dirty="0" err="1"/>
              <a:t>is</a:t>
            </a:r>
            <a:r>
              <a:rPr lang="et-EE" dirty="0"/>
              <a:t> </a:t>
            </a:r>
            <a:r>
              <a:rPr lang="et-EE" dirty="0" err="1"/>
              <a:t>direction</a:t>
            </a:r>
            <a:r>
              <a:rPr lang="et-EE" dirty="0"/>
              <a:t> of </a:t>
            </a:r>
            <a:r>
              <a:rPr lang="et-EE" dirty="0" err="1"/>
              <a:t>Margintype</a:t>
            </a:r>
            <a:r>
              <a:rPr lang="et-EE" dirty="0"/>
              <a:t>=</a:t>
            </a:r>
            <a:r>
              <a:rPr lang="et-EE" dirty="0" err="1"/>
              <a:t>open</a:t>
            </a:r>
            <a:r>
              <a:rPr lang="et-EE" dirty="0"/>
              <a:t> and T2 </a:t>
            </a:r>
            <a:r>
              <a:rPr lang="et-EE" dirty="0" err="1"/>
              <a:t>is</a:t>
            </a:r>
            <a:r>
              <a:rPr lang="et-EE" dirty="0"/>
              <a:t> </a:t>
            </a:r>
            <a:r>
              <a:rPr lang="et-EE" dirty="0" err="1"/>
              <a:t>direction</a:t>
            </a:r>
            <a:r>
              <a:rPr lang="et-EE" dirty="0"/>
              <a:t> on </a:t>
            </a:r>
            <a:r>
              <a:rPr lang="et-EE" dirty="0" err="1"/>
              <a:t>Mainhabitat</a:t>
            </a:r>
            <a:r>
              <a:rPr lang="et-EE" dirty="0"/>
              <a:t>=</a:t>
            </a:r>
            <a:r>
              <a:rPr lang="et-EE" dirty="0" err="1"/>
              <a:t>open</a:t>
            </a:r>
            <a:r>
              <a:rPr lang="et-EE" dirty="0"/>
              <a:t> (</a:t>
            </a:r>
            <a:r>
              <a:rPr lang="et-EE" dirty="0" err="1"/>
              <a:t>also</a:t>
            </a:r>
            <a:r>
              <a:rPr lang="et-EE" dirty="0"/>
              <a:t> on </a:t>
            </a:r>
            <a:r>
              <a:rPr lang="et-EE" dirty="0" err="1"/>
              <a:t>hmsc</a:t>
            </a:r>
            <a:r>
              <a:rPr lang="et-EE" dirty="0"/>
              <a:t> </a:t>
            </a:r>
            <a:r>
              <a:rPr lang="et-EE" dirty="0" err="1"/>
              <a:t>plot</a:t>
            </a:r>
            <a:r>
              <a:rPr lang="et-EE" dirty="0"/>
              <a:t> </a:t>
            </a:r>
            <a:r>
              <a:rPr lang="et-EE" dirty="0" err="1"/>
              <a:t>larger</a:t>
            </a:r>
            <a:r>
              <a:rPr lang="et-EE" dirty="0"/>
              <a:t> </a:t>
            </a:r>
            <a:r>
              <a:rPr lang="et-EE" dirty="0" err="1"/>
              <a:t>values</a:t>
            </a:r>
            <a:r>
              <a:rPr lang="et-EE" dirty="0"/>
              <a:t> of </a:t>
            </a:r>
            <a:r>
              <a:rPr lang="et-EE" dirty="0" err="1"/>
              <a:t>main</a:t>
            </a:r>
            <a:r>
              <a:rPr lang="et-EE" dirty="0"/>
              <a:t> </a:t>
            </a:r>
            <a:r>
              <a:rPr lang="et-EE" dirty="0" err="1"/>
              <a:t>habitat</a:t>
            </a:r>
            <a:r>
              <a:rPr lang="et-EE" dirty="0"/>
              <a:t> </a:t>
            </a:r>
            <a:r>
              <a:rPr lang="et-EE" dirty="0" err="1"/>
              <a:t>refer</a:t>
            </a:r>
            <a:r>
              <a:rPr lang="et-EE" dirty="0"/>
              <a:t> </a:t>
            </a:r>
            <a:r>
              <a:rPr lang="et-EE" dirty="0" err="1"/>
              <a:t>to</a:t>
            </a:r>
            <a:r>
              <a:rPr lang="et-EE" dirty="0"/>
              <a:t> </a:t>
            </a:r>
            <a:r>
              <a:rPr lang="et-EE" dirty="0" err="1"/>
              <a:t>open</a:t>
            </a:r>
            <a:r>
              <a:rPr lang="et-EE" dirty="0"/>
              <a:t>). </a:t>
            </a:r>
            <a:r>
              <a:rPr lang="et-EE" dirty="0" err="1"/>
              <a:t>Pascuorum</a:t>
            </a:r>
            <a:r>
              <a:rPr lang="et-EE" dirty="0"/>
              <a:t> </a:t>
            </a:r>
            <a:r>
              <a:rPr lang="et-EE" dirty="0" err="1"/>
              <a:t>likes</a:t>
            </a:r>
            <a:r>
              <a:rPr lang="et-EE" dirty="0"/>
              <a:t> </a:t>
            </a:r>
            <a:r>
              <a:rPr lang="et-EE" dirty="0" err="1"/>
              <a:t>margintype</a:t>
            </a:r>
            <a:r>
              <a:rPr lang="et-EE" dirty="0"/>
              <a:t> </a:t>
            </a:r>
            <a:r>
              <a:rPr lang="et-EE" dirty="0" err="1"/>
              <a:t>forest</a:t>
            </a:r>
            <a:r>
              <a:rPr lang="et-EE" dirty="0"/>
              <a:t> </a:t>
            </a:r>
            <a:r>
              <a:rPr lang="et-EE" dirty="0" err="1"/>
              <a:t>also</a:t>
            </a:r>
            <a:r>
              <a:rPr lang="et-EE" dirty="0"/>
              <a:t> </a:t>
            </a:r>
            <a:r>
              <a:rPr lang="et-EE" dirty="0" err="1"/>
              <a:t>according</a:t>
            </a:r>
            <a:r>
              <a:rPr lang="et-EE" dirty="0"/>
              <a:t> </a:t>
            </a:r>
            <a:r>
              <a:rPr lang="et-EE" dirty="0" err="1"/>
              <a:t>to</a:t>
            </a:r>
            <a:r>
              <a:rPr lang="et-EE" dirty="0"/>
              <a:t> RLQ (</a:t>
            </a:r>
            <a:r>
              <a:rPr lang="et-EE" dirty="0" err="1"/>
              <a:t>left</a:t>
            </a:r>
            <a:r>
              <a:rPr lang="et-EE" dirty="0"/>
              <a:t> side)</a:t>
            </a:r>
          </a:p>
        </p:txBody>
      </p:sp>
      <p:sp>
        <p:nvSpPr>
          <p:cNvPr id="4" name="Slide Number Placeholder 3"/>
          <p:cNvSpPr>
            <a:spLocks noGrp="1"/>
          </p:cNvSpPr>
          <p:nvPr>
            <p:ph type="sldNum" sz="quarter" idx="5"/>
          </p:nvPr>
        </p:nvSpPr>
        <p:spPr/>
        <p:txBody>
          <a:bodyPr/>
          <a:lstStyle/>
          <a:p>
            <a:fld id="{FFD777BB-602A-4124-BBA3-1C4AA19106C8}" type="slidenum">
              <a:rPr lang="en-US" smtClean="0"/>
              <a:t>16</a:t>
            </a:fld>
            <a:endParaRPr lang="en-US"/>
          </a:p>
        </p:txBody>
      </p:sp>
    </p:spTree>
    <p:extLst>
      <p:ext uri="{BB962C8B-B14F-4D97-AF65-F5344CB8AC3E}">
        <p14:creationId xmlns:p14="http://schemas.microsoft.com/office/powerpoint/2010/main" val="2959584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Left</a:t>
            </a:r>
            <a:r>
              <a:rPr lang="et-EE" dirty="0"/>
              <a:t> </a:t>
            </a:r>
            <a:r>
              <a:rPr lang="et-EE" dirty="0" err="1"/>
              <a:t>hmsc</a:t>
            </a:r>
            <a:r>
              <a:rPr lang="et-EE" dirty="0"/>
              <a:t>, </a:t>
            </a:r>
            <a:r>
              <a:rPr lang="et-EE" dirty="0" err="1"/>
              <a:t>right</a:t>
            </a:r>
            <a:r>
              <a:rPr lang="et-EE" dirty="0"/>
              <a:t> </a:t>
            </a:r>
            <a:r>
              <a:rPr lang="et-EE" dirty="0" err="1"/>
              <a:t>phyloRLQ</a:t>
            </a:r>
            <a:r>
              <a:rPr lang="et-EE" dirty="0"/>
              <a:t>. E1 </a:t>
            </a:r>
            <a:r>
              <a:rPr lang="et-EE" dirty="0" err="1"/>
              <a:t>is</a:t>
            </a:r>
            <a:r>
              <a:rPr lang="et-EE" dirty="0"/>
              <a:t> </a:t>
            </a:r>
            <a:r>
              <a:rPr lang="et-EE" dirty="0" err="1"/>
              <a:t>direction</a:t>
            </a:r>
            <a:r>
              <a:rPr lang="et-EE" dirty="0"/>
              <a:t> of </a:t>
            </a:r>
            <a:r>
              <a:rPr lang="et-EE" dirty="0" err="1"/>
              <a:t>Margintype</a:t>
            </a:r>
            <a:r>
              <a:rPr lang="et-EE" dirty="0"/>
              <a:t>=</a:t>
            </a:r>
            <a:r>
              <a:rPr lang="et-EE" dirty="0" err="1"/>
              <a:t>open</a:t>
            </a:r>
            <a:r>
              <a:rPr lang="et-EE" dirty="0"/>
              <a:t> and T2 </a:t>
            </a:r>
            <a:r>
              <a:rPr lang="et-EE" dirty="0" err="1"/>
              <a:t>is</a:t>
            </a:r>
            <a:r>
              <a:rPr lang="et-EE" dirty="0"/>
              <a:t> </a:t>
            </a:r>
            <a:r>
              <a:rPr lang="et-EE" dirty="0" err="1"/>
              <a:t>direction</a:t>
            </a:r>
            <a:r>
              <a:rPr lang="et-EE" dirty="0"/>
              <a:t> on </a:t>
            </a:r>
            <a:r>
              <a:rPr lang="et-EE" dirty="0" err="1"/>
              <a:t>Mainhabitat</a:t>
            </a:r>
            <a:r>
              <a:rPr lang="et-EE" dirty="0"/>
              <a:t>=</a:t>
            </a:r>
            <a:r>
              <a:rPr lang="et-EE" dirty="0" err="1"/>
              <a:t>open</a:t>
            </a:r>
            <a:r>
              <a:rPr lang="et-EE" dirty="0"/>
              <a:t> (</a:t>
            </a:r>
            <a:r>
              <a:rPr lang="et-EE" dirty="0" err="1"/>
              <a:t>also</a:t>
            </a:r>
            <a:r>
              <a:rPr lang="et-EE" dirty="0"/>
              <a:t> on </a:t>
            </a:r>
            <a:r>
              <a:rPr lang="et-EE" dirty="0" err="1"/>
              <a:t>hmsc</a:t>
            </a:r>
            <a:r>
              <a:rPr lang="et-EE" dirty="0"/>
              <a:t> </a:t>
            </a:r>
            <a:r>
              <a:rPr lang="et-EE" dirty="0" err="1"/>
              <a:t>plot</a:t>
            </a:r>
            <a:r>
              <a:rPr lang="et-EE" dirty="0"/>
              <a:t> </a:t>
            </a:r>
            <a:r>
              <a:rPr lang="et-EE" dirty="0" err="1"/>
              <a:t>larger</a:t>
            </a:r>
            <a:r>
              <a:rPr lang="et-EE" dirty="0"/>
              <a:t> </a:t>
            </a:r>
            <a:r>
              <a:rPr lang="et-EE" dirty="0" err="1"/>
              <a:t>values</a:t>
            </a:r>
            <a:r>
              <a:rPr lang="et-EE" dirty="0"/>
              <a:t> of </a:t>
            </a:r>
            <a:r>
              <a:rPr lang="et-EE" dirty="0" err="1"/>
              <a:t>main</a:t>
            </a:r>
            <a:r>
              <a:rPr lang="et-EE" dirty="0"/>
              <a:t> </a:t>
            </a:r>
            <a:r>
              <a:rPr lang="et-EE" dirty="0" err="1"/>
              <a:t>habitat</a:t>
            </a:r>
            <a:r>
              <a:rPr lang="et-EE" dirty="0"/>
              <a:t> </a:t>
            </a:r>
            <a:r>
              <a:rPr lang="et-EE" dirty="0" err="1"/>
              <a:t>refer</a:t>
            </a:r>
            <a:r>
              <a:rPr lang="et-EE" dirty="0"/>
              <a:t> </a:t>
            </a:r>
            <a:r>
              <a:rPr lang="et-EE" dirty="0" err="1"/>
              <a:t>to</a:t>
            </a:r>
            <a:r>
              <a:rPr lang="et-EE" dirty="0"/>
              <a:t> </a:t>
            </a:r>
            <a:r>
              <a:rPr lang="et-EE" dirty="0" err="1"/>
              <a:t>open</a:t>
            </a:r>
            <a:r>
              <a:rPr lang="et-EE" dirty="0"/>
              <a:t>). </a:t>
            </a:r>
            <a:r>
              <a:rPr lang="et-EE" dirty="0" err="1"/>
              <a:t>Hypnorum</a:t>
            </a:r>
            <a:r>
              <a:rPr lang="et-EE" dirty="0"/>
              <a:t> </a:t>
            </a:r>
            <a:r>
              <a:rPr lang="et-EE" dirty="0" err="1"/>
              <a:t>is</a:t>
            </a:r>
            <a:r>
              <a:rPr lang="et-EE" dirty="0"/>
              <a:t> </a:t>
            </a:r>
            <a:r>
              <a:rPr lang="et-EE" dirty="0" err="1"/>
              <a:t>dead</a:t>
            </a:r>
            <a:r>
              <a:rPr lang="et-EE" dirty="0"/>
              <a:t> </a:t>
            </a:r>
            <a:r>
              <a:rPr lang="et-EE" dirty="0" err="1"/>
              <a:t>center</a:t>
            </a:r>
            <a:r>
              <a:rPr lang="et-EE" dirty="0"/>
              <a:t> </a:t>
            </a:r>
            <a:r>
              <a:rPr lang="et-EE" dirty="0" err="1"/>
              <a:t>according</a:t>
            </a:r>
            <a:r>
              <a:rPr lang="et-EE" dirty="0"/>
              <a:t> </a:t>
            </a:r>
            <a:r>
              <a:rPr lang="et-EE" dirty="0" err="1"/>
              <a:t>to</a:t>
            </a:r>
            <a:r>
              <a:rPr lang="et-EE" dirty="0"/>
              <a:t> RLQ.</a:t>
            </a:r>
          </a:p>
        </p:txBody>
      </p:sp>
      <p:sp>
        <p:nvSpPr>
          <p:cNvPr id="4" name="Slide Number Placeholder 3"/>
          <p:cNvSpPr>
            <a:spLocks noGrp="1"/>
          </p:cNvSpPr>
          <p:nvPr>
            <p:ph type="sldNum" sz="quarter" idx="5"/>
          </p:nvPr>
        </p:nvSpPr>
        <p:spPr/>
        <p:txBody>
          <a:bodyPr/>
          <a:lstStyle/>
          <a:p>
            <a:fld id="{FFD777BB-602A-4124-BBA3-1C4AA19106C8}" type="slidenum">
              <a:rPr lang="en-US" smtClean="0"/>
              <a:t>17</a:t>
            </a:fld>
            <a:endParaRPr lang="en-US"/>
          </a:p>
        </p:txBody>
      </p:sp>
    </p:spTree>
    <p:extLst>
      <p:ext uri="{BB962C8B-B14F-4D97-AF65-F5344CB8AC3E}">
        <p14:creationId xmlns:p14="http://schemas.microsoft.com/office/powerpoint/2010/main" val="1963984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777BB-602A-4124-BBA3-1C4AA19106C8}" type="slidenum">
              <a:rPr lang="en-US" smtClean="0"/>
              <a:t>18</a:t>
            </a:fld>
            <a:endParaRPr lang="en-US"/>
          </a:p>
        </p:txBody>
      </p:sp>
    </p:spTree>
    <p:extLst>
      <p:ext uri="{BB962C8B-B14F-4D97-AF65-F5344CB8AC3E}">
        <p14:creationId xmlns:p14="http://schemas.microsoft.com/office/powerpoint/2010/main" val="258513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Basically</a:t>
            </a:r>
            <a:r>
              <a:rPr lang="et-EE" dirty="0"/>
              <a:t>, look </a:t>
            </a:r>
            <a:r>
              <a:rPr lang="et-EE" dirty="0" err="1"/>
              <a:t>our</a:t>
            </a:r>
            <a:r>
              <a:rPr lang="et-EE" dirty="0"/>
              <a:t> </a:t>
            </a:r>
            <a:r>
              <a:rPr lang="et-EE" dirty="0" err="1"/>
              <a:t>data</a:t>
            </a:r>
            <a:r>
              <a:rPr lang="et-EE" dirty="0"/>
              <a:t> </a:t>
            </a:r>
            <a:r>
              <a:rPr lang="et-EE" dirty="0" err="1"/>
              <a:t>with</a:t>
            </a:r>
            <a:r>
              <a:rPr lang="et-EE" dirty="0"/>
              <a:t> </a:t>
            </a:r>
            <a:r>
              <a:rPr lang="et-EE" dirty="0" err="1"/>
              <a:t>new</a:t>
            </a:r>
            <a:r>
              <a:rPr lang="et-EE" dirty="0"/>
              <a:t> </a:t>
            </a:r>
            <a:r>
              <a:rPr lang="et-EE" dirty="0" err="1"/>
              <a:t>coordinates</a:t>
            </a:r>
            <a:r>
              <a:rPr lang="et-EE" dirty="0"/>
              <a:t> </a:t>
            </a:r>
            <a:r>
              <a:rPr lang="et-EE" dirty="0" err="1"/>
              <a:t>but</a:t>
            </a:r>
            <a:r>
              <a:rPr lang="et-EE" dirty="0"/>
              <a:t> so </a:t>
            </a:r>
            <a:r>
              <a:rPr lang="et-EE" dirty="0" err="1"/>
              <a:t>that</a:t>
            </a:r>
            <a:r>
              <a:rPr lang="et-EE" dirty="0"/>
              <a:t> </a:t>
            </a:r>
            <a:r>
              <a:rPr lang="et-EE" dirty="0" err="1"/>
              <a:t>this</a:t>
            </a:r>
            <a:r>
              <a:rPr lang="et-EE" dirty="0"/>
              <a:t> </a:t>
            </a:r>
            <a:r>
              <a:rPr lang="et-EE" dirty="0" err="1"/>
              <a:t>visual</a:t>
            </a:r>
            <a:r>
              <a:rPr lang="et-EE" dirty="0"/>
              <a:t> </a:t>
            </a:r>
            <a:r>
              <a:rPr lang="et-EE" dirty="0" err="1"/>
              <a:t>is</a:t>
            </a:r>
            <a:r>
              <a:rPr lang="et-EE" dirty="0"/>
              <a:t> </a:t>
            </a:r>
            <a:r>
              <a:rPr lang="et-EE" dirty="0" err="1"/>
              <a:t>somehow</a:t>
            </a:r>
            <a:r>
              <a:rPr lang="et-EE" dirty="0"/>
              <a:t> </a:t>
            </a:r>
            <a:r>
              <a:rPr lang="et-EE" dirty="0" err="1"/>
              <a:t>informative</a:t>
            </a:r>
            <a:r>
              <a:rPr lang="et-EE" dirty="0"/>
              <a:t> </a:t>
            </a:r>
            <a:endParaRPr lang="en-US" dirty="0"/>
          </a:p>
        </p:txBody>
      </p:sp>
      <p:sp>
        <p:nvSpPr>
          <p:cNvPr id="4" name="Slide Number Placeholder 3"/>
          <p:cNvSpPr>
            <a:spLocks noGrp="1"/>
          </p:cNvSpPr>
          <p:nvPr>
            <p:ph type="sldNum" sz="quarter" idx="5"/>
          </p:nvPr>
        </p:nvSpPr>
        <p:spPr/>
        <p:txBody>
          <a:bodyPr/>
          <a:lstStyle/>
          <a:p>
            <a:fld id="{FFD777BB-602A-4124-BBA3-1C4AA19106C8}" type="slidenum">
              <a:rPr lang="en-US" smtClean="0"/>
              <a:t>2</a:t>
            </a:fld>
            <a:endParaRPr lang="en-US"/>
          </a:p>
        </p:txBody>
      </p:sp>
    </p:spTree>
    <p:extLst>
      <p:ext uri="{BB962C8B-B14F-4D97-AF65-F5344CB8AC3E}">
        <p14:creationId xmlns:p14="http://schemas.microsoft.com/office/powerpoint/2010/main" val="47873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Things</a:t>
            </a:r>
            <a:r>
              <a:rPr lang="et-EE" dirty="0"/>
              <a:t> look </a:t>
            </a:r>
            <a:r>
              <a:rPr lang="et-EE" dirty="0" err="1"/>
              <a:t>similar</a:t>
            </a:r>
            <a:r>
              <a:rPr lang="et-EE" dirty="0"/>
              <a:t> – </a:t>
            </a:r>
            <a:r>
              <a:rPr lang="et-EE" dirty="0" err="1"/>
              <a:t>now</a:t>
            </a:r>
            <a:r>
              <a:rPr lang="et-EE" dirty="0"/>
              <a:t> </a:t>
            </a:r>
            <a:r>
              <a:rPr lang="et-EE" dirty="0" err="1"/>
              <a:t>we</a:t>
            </a:r>
            <a:r>
              <a:rPr lang="et-EE" dirty="0"/>
              <a:t> start </a:t>
            </a:r>
            <a:r>
              <a:rPr lang="et-EE" dirty="0" err="1"/>
              <a:t>with</a:t>
            </a:r>
            <a:r>
              <a:rPr lang="et-EE" dirty="0"/>
              <a:t> 5 </a:t>
            </a:r>
            <a:r>
              <a:rPr lang="et-EE" dirty="0" err="1"/>
              <a:t>ordinations</a:t>
            </a:r>
            <a:r>
              <a:rPr lang="et-EE" dirty="0"/>
              <a:t> instead of 3 (step1). </a:t>
            </a:r>
            <a:r>
              <a:rPr lang="et-EE" dirty="0" err="1"/>
              <a:t>Combining</a:t>
            </a:r>
            <a:r>
              <a:rPr lang="et-EE" dirty="0"/>
              <a:t> E ja S and T ja P </a:t>
            </a:r>
            <a:r>
              <a:rPr lang="et-EE" dirty="0" err="1"/>
              <a:t>can</a:t>
            </a:r>
            <a:r>
              <a:rPr lang="et-EE" dirty="0"/>
              <a:t> </a:t>
            </a:r>
            <a:r>
              <a:rPr lang="et-EE" dirty="0" err="1"/>
              <a:t>be</a:t>
            </a:r>
            <a:r>
              <a:rPr lang="et-EE" dirty="0"/>
              <a:t> </a:t>
            </a:r>
            <a:r>
              <a:rPr lang="et-EE" dirty="0" err="1"/>
              <a:t>done</a:t>
            </a:r>
            <a:r>
              <a:rPr lang="et-EE" dirty="0"/>
              <a:t> in </a:t>
            </a:r>
            <a:r>
              <a:rPr lang="et-EE" dirty="0" err="1"/>
              <a:t>different</a:t>
            </a:r>
            <a:r>
              <a:rPr lang="et-EE" dirty="0"/>
              <a:t> manner (</a:t>
            </a:r>
            <a:r>
              <a:rPr lang="et-EE" dirty="0" err="1"/>
              <a:t>extra</a:t>
            </a:r>
            <a:r>
              <a:rPr lang="et-EE" dirty="0"/>
              <a:t> </a:t>
            </a:r>
            <a:r>
              <a:rPr lang="et-EE" dirty="0" err="1"/>
              <a:t>step</a:t>
            </a:r>
            <a:r>
              <a:rPr lang="et-EE" dirty="0"/>
              <a:t>) and in </a:t>
            </a:r>
            <a:r>
              <a:rPr lang="et-EE" dirty="0" err="1"/>
              <a:t>the</a:t>
            </a:r>
            <a:r>
              <a:rPr lang="et-EE" dirty="0"/>
              <a:t> end </a:t>
            </a:r>
            <a:r>
              <a:rPr lang="et-EE" dirty="0" err="1"/>
              <a:t>again</a:t>
            </a:r>
            <a:r>
              <a:rPr lang="et-EE" dirty="0"/>
              <a:t> RLQ</a:t>
            </a:r>
            <a:endParaRPr lang="en-US" dirty="0"/>
          </a:p>
        </p:txBody>
      </p:sp>
      <p:sp>
        <p:nvSpPr>
          <p:cNvPr id="4" name="Slide Number Placeholder 3"/>
          <p:cNvSpPr>
            <a:spLocks noGrp="1"/>
          </p:cNvSpPr>
          <p:nvPr>
            <p:ph type="sldNum" sz="quarter" idx="5"/>
          </p:nvPr>
        </p:nvSpPr>
        <p:spPr/>
        <p:txBody>
          <a:bodyPr/>
          <a:lstStyle/>
          <a:p>
            <a:fld id="{FFD777BB-602A-4124-BBA3-1C4AA19106C8}" type="slidenum">
              <a:rPr lang="en-US" smtClean="0"/>
              <a:t>3</a:t>
            </a:fld>
            <a:endParaRPr lang="en-US"/>
          </a:p>
        </p:txBody>
      </p:sp>
    </p:spTree>
    <p:extLst>
      <p:ext uri="{BB962C8B-B14F-4D97-AF65-F5344CB8AC3E}">
        <p14:creationId xmlns:p14="http://schemas.microsoft.com/office/powerpoint/2010/main" val="3502454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Basically</a:t>
            </a:r>
            <a:r>
              <a:rPr lang="et-EE" dirty="0"/>
              <a:t>, look </a:t>
            </a:r>
            <a:r>
              <a:rPr lang="et-EE" dirty="0" err="1"/>
              <a:t>our</a:t>
            </a:r>
            <a:r>
              <a:rPr lang="et-EE" dirty="0"/>
              <a:t> </a:t>
            </a:r>
            <a:r>
              <a:rPr lang="et-EE" dirty="0" err="1"/>
              <a:t>data</a:t>
            </a:r>
            <a:r>
              <a:rPr lang="et-EE" dirty="0"/>
              <a:t> </a:t>
            </a:r>
            <a:r>
              <a:rPr lang="et-EE" dirty="0" err="1"/>
              <a:t>with</a:t>
            </a:r>
            <a:r>
              <a:rPr lang="et-EE" dirty="0"/>
              <a:t> </a:t>
            </a:r>
            <a:r>
              <a:rPr lang="et-EE" dirty="0" err="1"/>
              <a:t>new</a:t>
            </a:r>
            <a:r>
              <a:rPr lang="et-EE" dirty="0"/>
              <a:t> </a:t>
            </a:r>
            <a:r>
              <a:rPr lang="et-EE" dirty="0" err="1"/>
              <a:t>coordinates</a:t>
            </a:r>
            <a:r>
              <a:rPr lang="et-EE" dirty="0"/>
              <a:t> </a:t>
            </a:r>
            <a:r>
              <a:rPr lang="et-EE" dirty="0" err="1"/>
              <a:t>but</a:t>
            </a:r>
            <a:r>
              <a:rPr lang="et-EE" dirty="0"/>
              <a:t> so </a:t>
            </a:r>
            <a:r>
              <a:rPr lang="et-EE" dirty="0" err="1"/>
              <a:t>that</a:t>
            </a:r>
            <a:r>
              <a:rPr lang="et-EE" dirty="0"/>
              <a:t> </a:t>
            </a:r>
            <a:r>
              <a:rPr lang="et-EE" dirty="0" err="1"/>
              <a:t>this</a:t>
            </a:r>
            <a:r>
              <a:rPr lang="et-EE" dirty="0"/>
              <a:t> </a:t>
            </a:r>
            <a:r>
              <a:rPr lang="et-EE" dirty="0" err="1"/>
              <a:t>visual</a:t>
            </a:r>
            <a:r>
              <a:rPr lang="et-EE" dirty="0"/>
              <a:t> </a:t>
            </a:r>
            <a:r>
              <a:rPr lang="et-EE" dirty="0" err="1"/>
              <a:t>is</a:t>
            </a:r>
            <a:r>
              <a:rPr lang="et-EE" dirty="0"/>
              <a:t> </a:t>
            </a:r>
            <a:r>
              <a:rPr lang="et-EE" dirty="0" err="1"/>
              <a:t>somehow</a:t>
            </a:r>
            <a:r>
              <a:rPr lang="et-EE" dirty="0"/>
              <a:t> </a:t>
            </a:r>
            <a:r>
              <a:rPr lang="et-EE" dirty="0" err="1"/>
              <a:t>informative</a:t>
            </a:r>
            <a:r>
              <a:rPr lang="et-EE" dirty="0"/>
              <a:t> </a:t>
            </a:r>
            <a:endParaRPr lang="en-US" dirty="0"/>
          </a:p>
        </p:txBody>
      </p:sp>
      <p:sp>
        <p:nvSpPr>
          <p:cNvPr id="4" name="Slide Number Placeholder 3"/>
          <p:cNvSpPr>
            <a:spLocks noGrp="1"/>
          </p:cNvSpPr>
          <p:nvPr>
            <p:ph type="sldNum" sz="quarter" idx="5"/>
          </p:nvPr>
        </p:nvSpPr>
        <p:spPr/>
        <p:txBody>
          <a:bodyPr/>
          <a:lstStyle/>
          <a:p>
            <a:fld id="{FFD777BB-602A-4124-BBA3-1C4AA19106C8}" type="slidenum">
              <a:rPr lang="en-US" smtClean="0"/>
              <a:t>4</a:t>
            </a:fld>
            <a:endParaRPr lang="en-US"/>
          </a:p>
        </p:txBody>
      </p:sp>
    </p:spTree>
    <p:extLst>
      <p:ext uri="{BB962C8B-B14F-4D97-AF65-F5344CB8AC3E}">
        <p14:creationId xmlns:p14="http://schemas.microsoft.com/office/powerpoint/2010/main" val="1458682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strike="noStrike" spc="-1" dirty="0">
                <a:latin typeface="Arial"/>
              </a:rPr>
              <a:t>Data typically collected in community ecology. The occurrence data (denoted as the Y matrix) includes the occurrences of the species recorded in a set of temporal and/or spatial sampling units. The environmental data (denoted as the X matrix) consists of the environmental covariates measured over the sampling units. The traits data (denoted as the T matrix) consists of a set of traits measured for the species present in the Y matrix. To account for the phylogenetic dependencies among the species, we can include a fourth matrix consisting of the phylogenetic correlations among the species (denoted as the C matrix). The spatiotemporal context includes location and time information about the samples.</a:t>
            </a:r>
          </a:p>
          <a:p>
            <a:r>
              <a:rPr lang="en-US" sz="1200" b="0" strike="noStrike" spc="-1" dirty="0">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a:p>
            <a:endParaRPr lang="et-EE" dirty="0"/>
          </a:p>
        </p:txBody>
      </p:sp>
      <p:sp>
        <p:nvSpPr>
          <p:cNvPr id="4" name="Slide Number Placeholder 3"/>
          <p:cNvSpPr>
            <a:spLocks noGrp="1"/>
          </p:cNvSpPr>
          <p:nvPr>
            <p:ph type="sldNum" sz="quarter" idx="5"/>
          </p:nvPr>
        </p:nvSpPr>
        <p:spPr/>
        <p:txBody>
          <a:bodyPr/>
          <a:lstStyle/>
          <a:p>
            <a:fld id="{FFD777BB-602A-4124-BBA3-1C4AA19106C8}" type="slidenum">
              <a:rPr lang="en-US" smtClean="0"/>
              <a:t>5</a:t>
            </a:fld>
            <a:endParaRPr lang="en-US"/>
          </a:p>
        </p:txBody>
      </p:sp>
    </p:spTree>
    <p:extLst>
      <p:ext uri="{BB962C8B-B14F-4D97-AF65-F5344CB8AC3E}">
        <p14:creationId xmlns:p14="http://schemas.microsoft.com/office/powerpoint/2010/main" val="1200377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823913" y="1006475"/>
            <a:ext cx="6124575" cy="3446463"/>
          </a:xfrm>
          <a:prstGeom prst="rect">
            <a:avLst/>
          </a:prstGeom>
        </p:spPr>
      </p:sp>
      <p:sp>
        <p:nvSpPr>
          <p:cNvPr id="49" name="PlaceHolder 2"/>
          <p:cNvSpPr>
            <a:spLocks noGrp="1"/>
          </p:cNvSpPr>
          <p:nvPr>
            <p:ph type="body"/>
          </p:nvPr>
        </p:nvSpPr>
        <p:spPr>
          <a:xfrm>
            <a:off x="1185120" y="4787640"/>
            <a:ext cx="5407560" cy="16149600"/>
          </a:xfrm>
          <a:prstGeom prst="rect">
            <a:avLst/>
          </a:prstGeom>
        </p:spPr>
        <p:txBody>
          <a:bodyPr lIns="0" tIns="0" rIns="0" bIns="0"/>
          <a:lstStyle/>
          <a:p>
            <a:r>
              <a:rPr lang="en-US" sz="2000" b="0" strike="noStrike" spc="-1">
                <a:latin typeface="Arial"/>
              </a:rPr>
              <a:t>A conceptual illustration of some key questions in community ecology. The green and white colours represent differences in the environmental conditions, the butterflies with different colours represent different species, and the small boxes represent sampling units. In this paper, we ask how species occurrence data (a) can be used to understand how the processes depicted in Fig.  structure the community under study, and how one can predict communities under new conditions (the sampling unit with question mark). In terms of species niches and environmental filtering (b), the black‐coloured species only occurs under green environmental conditions and the lightest‐coloured species under white environmental conditions, whereas the red coloured species occurs under both kind of environmental conditions. In terms of biotic interactions (c), some species pairs are found to co‐occur more or less often by random. However, part of this variation can be explained simply by habitat associations, whereas in some cases there is non‐random co‐occurrence also beyond that explained by habitat association. In this example, the black‐coloured species appears to dominate the local communities when present, indicating that it may be a competitively superior species. In terms of response traits, species colour appears to co‐vary with environmental conditions, with the dark‐coloured species being associated with the green habitat and the light‐coloured species with the white habitat (d). As colour does not appear to be phylogenetically structured (e), the species provide essentially independent data points about the influence of colour on occurrence, suggesting an adaptive response rather than an artefact due to phylogenetic constraints.</a:t>
            </a:r>
          </a:p>
          <a:p>
            <a:r>
              <a:rPr lang="en-US" sz="2000" b="0" strike="noStrike" spc="-1">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PCA, of </a:t>
            </a:r>
            <a:r>
              <a:rPr lang="et-EE" dirty="0" err="1"/>
              <a:t>the</a:t>
            </a:r>
            <a:r>
              <a:rPr lang="et-EE" dirty="0"/>
              <a:t> </a:t>
            </a:r>
            <a:r>
              <a:rPr lang="et-EE" dirty="0" err="1"/>
              <a:t>varespec</a:t>
            </a:r>
            <a:r>
              <a:rPr lang="et-EE" dirty="0"/>
              <a:t> </a:t>
            </a:r>
            <a:r>
              <a:rPr lang="et-EE" dirty="0" err="1"/>
              <a:t>dataset</a:t>
            </a:r>
            <a:r>
              <a:rPr lang="et-EE" dirty="0"/>
              <a:t> (</a:t>
            </a:r>
            <a:r>
              <a:rPr lang="et-EE" dirty="0" err="1"/>
              <a:t>from</a:t>
            </a:r>
            <a:r>
              <a:rPr lang="et-EE" dirty="0"/>
              <a:t> </a:t>
            </a:r>
            <a:r>
              <a:rPr lang="et-EE" dirty="0" err="1"/>
              <a:t>package</a:t>
            </a:r>
            <a:r>
              <a:rPr lang="et-EE" dirty="0"/>
              <a:t> vegan). </a:t>
            </a:r>
            <a:r>
              <a:rPr lang="et-EE" dirty="0" err="1"/>
              <a:t>Sites</a:t>
            </a:r>
            <a:r>
              <a:rPr lang="et-EE" dirty="0"/>
              <a:t> x </a:t>
            </a:r>
            <a:r>
              <a:rPr lang="et-EE" dirty="0" err="1"/>
              <a:t>Species</a:t>
            </a:r>
            <a:r>
              <a:rPr lang="et-EE" dirty="0"/>
              <a:t> </a:t>
            </a:r>
            <a:r>
              <a:rPr lang="et-EE" dirty="0" err="1"/>
              <a:t>dataset</a:t>
            </a:r>
            <a:r>
              <a:rPr lang="et-EE" dirty="0"/>
              <a:t> </a:t>
            </a:r>
            <a:r>
              <a:rPr lang="et-EE" dirty="0" err="1"/>
              <a:t>with</a:t>
            </a:r>
            <a:r>
              <a:rPr lang="et-EE" dirty="0"/>
              <a:t> </a:t>
            </a:r>
            <a:r>
              <a:rPr lang="et-EE" dirty="0" err="1"/>
              <a:t>coverage</a:t>
            </a:r>
            <a:r>
              <a:rPr lang="et-EE" dirty="0"/>
              <a:t> % as </a:t>
            </a:r>
            <a:r>
              <a:rPr lang="et-EE" dirty="0" err="1"/>
              <a:t>the</a:t>
            </a:r>
            <a:r>
              <a:rPr lang="et-EE" dirty="0"/>
              <a:t> </a:t>
            </a:r>
            <a:r>
              <a:rPr lang="et-EE" dirty="0" err="1"/>
              <a:t>measured</a:t>
            </a:r>
            <a:r>
              <a:rPr lang="et-EE" dirty="0"/>
              <a:t> </a:t>
            </a:r>
            <a:r>
              <a:rPr lang="et-EE" dirty="0" err="1"/>
              <a:t>variable</a:t>
            </a:r>
            <a:r>
              <a:rPr lang="et-EE" dirty="0"/>
              <a:t>. </a:t>
            </a:r>
            <a:r>
              <a:rPr lang="et-EE" dirty="0" err="1"/>
              <a:t>Species</a:t>
            </a:r>
            <a:r>
              <a:rPr lang="et-EE" dirty="0"/>
              <a:t> as </a:t>
            </a:r>
            <a:r>
              <a:rPr lang="et-EE" dirty="0" err="1"/>
              <a:t>arrows</a:t>
            </a:r>
            <a:r>
              <a:rPr lang="et-EE" dirty="0"/>
              <a:t> and </a:t>
            </a:r>
            <a:r>
              <a:rPr lang="et-EE" dirty="0" err="1"/>
              <a:t>sites</a:t>
            </a:r>
            <a:r>
              <a:rPr lang="et-EE" dirty="0"/>
              <a:t> as </a:t>
            </a:r>
            <a:r>
              <a:rPr lang="et-EE" dirty="0" err="1"/>
              <a:t>numbers</a:t>
            </a:r>
            <a:endParaRPr lang="en-US" dirty="0"/>
          </a:p>
        </p:txBody>
      </p:sp>
      <p:sp>
        <p:nvSpPr>
          <p:cNvPr id="4" name="Slide Number Placeholder 3"/>
          <p:cNvSpPr>
            <a:spLocks noGrp="1"/>
          </p:cNvSpPr>
          <p:nvPr>
            <p:ph type="sldNum" sz="quarter" idx="5"/>
          </p:nvPr>
        </p:nvSpPr>
        <p:spPr/>
        <p:txBody>
          <a:bodyPr/>
          <a:lstStyle/>
          <a:p>
            <a:fld id="{FFD777BB-602A-4124-BBA3-1C4AA19106C8}" type="slidenum">
              <a:rPr lang="en-US" smtClean="0"/>
              <a:t>7</a:t>
            </a:fld>
            <a:endParaRPr lang="en-US"/>
          </a:p>
        </p:txBody>
      </p:sp>
    </p:spTree>
    <p:extLst>
      <p:ext uri="{BB962C8B-B14F-4D97-AF65-F5344CB8AC3E}">
        <p14:creationId xmlns:p14="http://schemas.microsoft.com/office/powerpoint/2010/main" val="1585465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823913" y="1006475"/>
            <a:ext cx="6124575" cy="3446463"/>
          </a:xfrm>
          <a:prstGeom prst="rect">
            <a:avLst/>
          </a:prstGeom>
        </p:spPr>
      </p:sp>
      <p:sp>
        <p:nvSpPr>
          <p:cNvPr id="49" name="PlaceHolder 2"/>
          <p:cNvSpPr>
            <a:spLocks noGrp="1"/>
          </p:cNvSpPr>
          <p:nvPr>
            <p:ph type="body"/>
          </p:nvPr>
        </p:nvSpPr>
        <p:spPr>
          <a:xfrm>
            <a:off x="1185120" y="4787640"/>
            <a:ext cx="5407560" cy="6516720"/>
          </a:xfrm>
          <a:prstGeom prst="rect">
            <a:avLst/>
          </a:prstGeom>
        </p:spPr>
        <p:txBody>
          <a:bodyPr lIns="0" tIns="0" rIns="0" bIns="0"/>
          <a:lstStyle/>
          <a:p>
            <a:r>
              <a:rPr lang="en-US" sz="2000" b="0" strike="noStrike" spc="-1">
                <a:latin typeface="Arial"/>
              </a:rPr>
              <a:t>A graphical summary of the HMSC statistical framework. In this Directed Acyclic Graph (DAG), the orange boxes refer to data, the blue ellipses to parameters to be estimated, and the arrows to functional relationships described with the help of statistical distributions.</a:t>
            </a:r>
          </a:p>
          <a:p>
            <a:r>
              <a:rPr lang="en-US" sz="2000" b="0" strike="noStrike" spc="-1">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777BB-602A-4124-BBA3-1C4AA19106C8}" type="slidenum">
              <a:rPr lang="en-US" smtClean="0"/>
              <a:t>9</a:t>
            </a:fld>
            <a:endParaRPr lang="en-US"/>
          </a:p>
        </p:txBody>
      </p:sp>
    </p:spTree>
    <p:extLst>
      <p:ext uri="{BB962C8B-B14F-4D97-AF65-F5344CB8AC3E}">
        <p14:creationId xmlns:p14="http://schemas.microsoft.com/office/powerpoint/2010/main" val="2399194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Images/ut_logo.svg" TargetMode="External"/><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Images/ut_logo.svg" TargetMode="External"/><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T19_Start_0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6096000" y="763200"/>
            <a:ext cx="54864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6095999" y="3243600"/>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6108914" y="6279424"/>
            <a:ext cx="2743200" cy="365125"/>
          </a:xfrm>
        </p:spPr>
        <p:txBody>
          <a:bodyPr/>
          <a:lstStyle>
            <a:lvl1pPr>
              <a:defRPr sz="1600">
                <a:solidFill>
                  <a:schemeClr val="accent1"/>
                </a:solidFill>
              </a:defRPr>
            </a:lvl1pPr>
          </a:lstStyle>
          <a:p>
            <a:pPr>
              <a:defRPr/>
            </a:pPr>
            <a:endParaRPr lang="en-US" dirty="0"/>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hasCustomPrompt="1"/>
          </p:nvPr>
        </p:nvSpPr>
        <p:spPr>
          <a:xfrm>
            <a:off x="7727950" y="5029199"/>
            <a:ext cx="3854450" cy="365125"/>
          </a:xfrm>
        </p:spPr>
        <p:txBody>
          <a:bodyPr/>
          <a:lstStyle>
            <a:lvl1pPr marL="0" indent="0">
              <a:buFontTx/>
              <a:buNone/>
              <a:defRPr sz="2400" b="0">
                <a:latin typeface="+mj-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err="1"/>
              <a:t>Your</a:t>
            </a:r>
            <a:r>
              <a:rPr lang="et-EE" dirty="0"/>
              <a:t> </a:t>
            </a:r>
            <a:r>
              <a:rPr lang="et-EE" dirty="0" err="1"/>
              <a:t>Name</a:t>
            </a:r>
            <a:r>
              <a:rPr lang="et-EE" dirty="0"/>
              <a:t> </a:t>
            </a:r>
            <a:r>
              <a:rPr lang="et-EE" dirty="0" err="1"/>
              <a:t>here</a:t>
            </a:r>
            <a:endParaRPr lang="en-US" dirty="0"/>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hasCustomPrompt="1"/>
          </p:nvPr>
        </p:nvSpPr>
        <p:spPr>
          <a:xfrm>
            <a:off x="7727950" y="5507669"/>
            <a:ext cx="3854449" cy="664531"/>
          </a:xfrm>
        </p:spPr>
        <p:txBody>
          <a:bodyPr/>
          <a:lstStyle>
            <a:lvl1pPr marL="0" indent="0">
              <a:buFontTx/>
              <a:buNone/>
              <a:defRPr sz="1800" b="0" cap="all" baseline="0">
                <a:solidFill>
                  <a:srgbClr val="B1B3B3"/>
                </a:solidFill>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YOUR </a:t>
            </a:r>
            <a:r>
              <a:rPr lang="et-EE" dirty="0" err="1"/>
              <a:t>profession</a:t>
            </a:r>
            <a:endParaRPr lang="en-US" dirty="0"/>
          </a:p>
        </p:txBody>
      </p:sp>
      <p:sp>
        <p:nvSpPr>
          <p:cNvPr id="16" name="Picture Placeholder 15">
            <a:extLst>
              <a:ext uri="{FF2B5EF4-FFF2-40B4-BE49-F238E27FC236}">
                <a16:creationId xmlns:a16="http://schemas.microsoft.com/office/drawing/2014/main" id="{37BE9BE2-87D2-4607-9EF1-30AC02D90727}"/>
              </a:ext>
            </a:extLst>
          </p:cNvPr>
          <p:cNvSpPr>
            <a:spLocks noGrp="1"/>
          </p:cNvSpPr>
          <p:nvPr>
            <p:ph type="pic" sz="quarter" idx="13"/>
          </p:nvPr>
        </p:nvSpPr>
        <p:spPr>
          <a:xfrm>
            <a:off x="6096000" y="4806225"/>
            <a:ext cx="1371600" cy="1365975"/>
          </a:xfrm>
        </p:spPr>
        <p:txBody>
          <a:bodyPr/>
          <a:lstStyle>
            <a:lvl1pPr marL="0" indent="0">
              <a:buNone/>
              <a:defRPr sz="1600"/>
            </a:lvl1pPr>
          </a:lstStyle>
          <a:p>
            <a:endParaRPr lang="en-US" dirty="0"/>
          </a:p>
        </p:txBody>
      </p:sp>
      <p:sp>
        <p:nvSpPr>
          <p:cNvPr id="9" name="Slide Number Placeholder 5">
            <a:extLst>
              <a:ext uri="{FF2B5EF4-FFF2-40B4-BE49-F238E27FC236}">
                <a16:creationId xmlns:a16="http://schemas.microsoft.com/office/drawing/2014/main" id="{FB00FEA0-26F5-43E0-AE4F-2C013B1F67E8}"/>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10" name="Graphic 9">
            <a:extLst>
              <a:ext uri="{FF2B5EF4-FFF2-40B4-BE49-F238E27FC236}">
                <a16:creationId xmlns:a16="http://schemas.microsoft.com/office/drawing/2014/main" id="{5145CDC8-4A79-4472-924B-DCC859171F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2000" y="360001"/>
            <a:ext cx="3240000" cy="439760"/>
          </a:xfrm>
          <a:prstGeom prst="rect">
            <a:avLst/>
          </a:prstGeom>
        </p:spPr>
      </p:pic>
    </p:spTree>
    <p:extLst>
      <p:ext uri="{BB962C8B-B14F-4D97-AF65-F5344CB8AC3E}">
        <p14:creationId xmlns:p14="http://schemas.microsoft.com/office/powerpoint/2010/main" val="344510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T19_List and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F9D15BD-9655-41C0-BC62-AA861D9BDDF8}"/>
              </a:ext>
            </a:extLst>
          </p:cNvPr>
          <p:cNvSpPr>
            <a:spLocks noGrp="1"/>
          </p:cNvSpPr>
          <p:nvPr>
            <p:ph type="pic" sz="quarter" idx="11"/>
          </p:nvPr>
        </p:nvSpPr>
        <p:spPr>
          <a:xfrm>
            <a:off x="4038600" y="0"/>
            <a:ext cx="8153400" cy="6858000"/>
          </a:xfrm>
        </p:spPr>
        <p:txBody>
          <a:bodyPr/>
          <a:lstStyle>
            <a:lvl1pPr marL="0" indent="0">
              <a:buNone/>
              <a:defRPr/>
            </a:lvl1pPr>
          </a:lstStyle>
          <a:p>
            <a:endParaRPr lang="en-US" dirty="0"/>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3277246"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5FE5A424-D7E1-468C-8698-15E31BEDD42D}"/>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08882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T19_Euro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5791846"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71F7E232-B65B-4C66-B30C-FF8BF4461D26}"/>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813753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T19_Eston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3276000"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01652932-D49F-4984-8868-A024D281D091}"/>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876601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UT19_Estonia_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5106046"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01652932-D49F-4984-8868-A024D281D091}"/>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4196314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T19_Logo, Title and Content">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3274C6-6DEF-4034-9153-8BD150C350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20917C-B12D-46C7-B6BB-0C34E7D65CC1}"/>
              </a:ext>
            </a:extLst>
          </p:cNvPr>
          <p:cNvSpPr>
            <a:spLocks noGrp="1"/>
          </p:cNvSpPr>
          <p:nvPr>
            <p:ph type="title"/>
          </p:nvPr>
        </p:nvSpPr>
        <p:spPr>
          <a:xfrm>
            <a:off x="4038600" y="365125"/>
            <a:ext cx="7543800" cy="1325563"/>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4038600" y="1828800"/>
            <a:ext cx="7543800" cy="43434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E6A6F4B8-096A-4247-9A01-EA890DCAADF5}"/>
              </a:ext>
            </a:extLst>
          </p:cNvPr>
          <p:cNvSpPr>
            <a:spLocks noGrp="1"/>
          </p:cNvSpPr>
          <p:nvPr>
            <p:ph type="pic" sz="quarter" idx="11"/>
          </p:nvPr>
        </p:nvSpPr>
        <p:spPr bwMode="auto">
          <a:xfrm>
            <a:off x="-3111" y="2169735"/>
            <a:ext cx="3203511" cy="4687597"/>
          </a:xfrm>
          <a:custGeom>
            <a:avLst/>
            <a:gdLst>
              <a:gd name="connsiteX0" fmla="*/ 0 w 5943600"/>
              <a:gd name="connsiteY0" fmla="*/ 5486400 h 5486400"/>
              <a:gd name="connsiteX1" fmla="*/ 1371600 w 5943600"/>
              <a:gd name="connsiteY1" fmla="*/ 0 h 5486400"/>
              <a:gd name="connsiteX2" fmla="*/ 5943600 w 5943600"/>
              <a:gd name="connsiteY2" fmla="*/ 0 h 5486400"/>
              <a:gd name="connsiteX3" fmla="*/ 4572000 w 5943600"/>
              <a:gd name="connsiteY3" fmla="*/ 5486400 h 5486400"/>
              <a:gd name="connsiteX4" fmla="*/ 0 w 5943600"/>
              <a:gd name="connsiteY4" fmla="*/ 5486400 h 5486400"/>
              <a:gd name="connsiteX0" fmla="*/ 1383632 w 7327232"/>
              <a:gd name="connsiteY0" fmla="*/ 5486400 h 5486400"/>
              <a:gd name="connsiteX1" fmla="*/ 0 w 7327232"/>
              <a:gd name="connsiteY1" fmla="*/ 733926 h 5486400"/>
              <a:gd name="connsiteX2" fmla="*/ 7327232 w 7327232"/>
              <a:gd name="connsiteY2" fmla="*/ 0 h 5486400"/>
              <a:gd name="connsiteX3" fmla="*/ 5955632 w 7327232"/>
              <a:gd name="connsiteY3" fmla="*/ 5486400 h 5486400"/>
              <a:gd name="connsiteX4" fmla="*/ 1383632 w 7327232"/>
              <a:gd name="connsiteY4" fmla="*/ 5486400 h 5486400"/>
              <a:gd name="connsiteX0" fmla="*/ 12032 w 7327232"/>
              <a:gd name="connsiteY0" fmla="*/ 5498432 h 5498432"/>
              <a:gd name="connsiteX1" fmla="*/ 0 w 7327232"/>
              <a:gd name="connsiteY1" fmla="*/ 733926 h 5498432"/>
              <a:gd name="connsiteX2" fmla="*/ 7327232 w 7327232"/>
              <a:gd name="connsiteY2" fmla="*/ 0 h 5498432"/>
              <a:gd name="connsiteX3" fmla="*/ 5955632 w 7327232"/>
              <a:gd name="connsiteY3" fmla="*/ 5486400 h 5498432"/>
              <a:gd name="connsiteX4" fmla="*/ 12032 w 7327232"/>
              <a:gd name="connsiteY4" fmla="*/ 5498432 h 5498432"/>
              <a:gd name="connsiteX0" fmla="*/ 12032 w 5955632"/>
              <a:gd name="connsiteY0" fmla="*/ 4764506 h 4764506"/>
              <a:gd name="connsiteX1" fmla="*/ 0 w 5955632"/>
              <a:gd name="connsiteY1" fmla="*/ 0 h 4764506"/>
              <a:gd name="connsiteX2" fmla="*/ 3212432 w 5955632"/>
              <a:gd name="connsiteY2" fmla="*/ 1888958 h 4764506"/>
              <a:gd name="connsiteX3" fmla="*/ 5955632 w 5955632"/>
              <a:gd name="connsiteY3" fmla="*/ 4752474 h 4764506"/>
              <a:gd name="connsiteX4" fmla="*/ 12032 w 5955632"/>
              <a:gd name="connsiteY4" fmla="*/ 4764506 h 4764506"/>
              <a:gd name="connsiteX0" fmla="*/ 1158 w 5944758"/>
              <a:gd name="connsiteY0" fmla="*/ 4704348 h 4704348"/>
              <a:gd name="connsiteX1" fmla="*/ 1158 w 5944758"/>
              <a:gd name="connsiteY1" fmla="*/ 0 h 4704348"/>
              <a:gd name="connsiteX2" fmla="*/ 3201558 w 5944758"/>
              <a:gd name="connsiteY2" fmla="*/ 1828800 h 4704348"/>
              <a:gd name="connsiteX3" fmla="*/ 5944758 w 5944758"/>
              <a:gd name="connsiteY3" fmla="*/ 4692316 h 4704348"/>
              <a:gd name="connsiteX4" fmla="*/ 1158 w 5944758"/>
              <a:gd name="connsiteY4" fmla="*/ 4704348 h 4704348"/>
              <a:gd name="connsiteX0" fmla="*/ 1158 w 3201558"/>
              <a:gd name="connsiteY0" fmla="*/ 4704348 h 4728410"/>
              <a:gd name="connsiteX1" fmla="*/ 1158 w 3201558"/>
              <a:gd name="connsiteY1" fmla="*/ 0 h 4728410"/>
              <a:gd name="connsiteX2" fmla="*/ 3201558 w 3201558"/>
              <a:gd name="connsiteY2" fmla="*/ 1828800 h 4728410"/>
              <a:gd name="connsiteX3" fmla="*/ 1529169 w 3201558"/>
              <a:gd name="connsiteY3" fmla="*/ 4728410 h 4728410"/>
              <a:gd name="connsiteX4" fmla="*/ 1158 w 3201558"/>
              <a:gd name="connsiteY4" fmla="*/ 4704348 h 4728410"/>
              <a:gd name="connsiteX0" fmla="*/ 1158 w 3201558"/>
              <a:gd name="connsiteY0" fmla="*/ 4704348 h 4728410"/>
              <a:gd name="connsiteX1" fmla="*/ 1158 w 3201558"/>
              <a:gd name="connsiteY1" fmla="*/ 0 h 4728410"/>
              <a:gd name="connsiteX2" fmla="*/ 3201558 w 3201558"/>
              <a:gd name="connsiteY2" fmla="*/ 1852863 h 4728410"/>
              <a:gd name="connsiteX3" fmla="*/ 1529169 w 3201558"/>
              <a:gd name="connsiteY3" fmla="*/ 4728410 h 4728410"/>
              <a:gd name="connsiteX4" fmla="*/ 1158 w 3201558"/>
              <a:gd name="connsiteY4" fmla="*/ 4704348 h 4728410"/>
              <a:gd name="connsiteX0" fmla="*/ 12032 w 3212432"/>
              <a:gd name="connsiteY0" fmla="*/ 4740442 h 4764504"/>
              <a:gd name="connsiteX1" fmla="*/ 0 w 3212432"/>
              <a:gd name="connsiteY1" fmla="*/ 0 h 4764504"/>
              <a:gd name="connsiteX2" fmla="*/ 3212432 w 3212432"/>
              <a:gd name="connsiteY2" fmla="*/ 1888957 h 4764504"/>
              <a:gd name="connsiteX3" fmla="*/ 1540043 w 3212432"/>
              <a:gd name="connsiteY3" fmla="*/ 4764504 h 4764504"/>
              <a:gd name="connsiteX4" fmla="*/ 12032 w 3212432"/>
              <a:gd name="connsiteY4" fmla="*/ 4740442 h 4764504"/>
              <a:gd name="connsiteX0" fmla="*/ 311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3111 w 3203511"/>
              <a:gd name="connsiteY4" fmla="*/ 4700297 h 4724359"/>
              <a:gd name="connsiteX0" fmla="*/ 946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9461 w 3203511"/>
              <a:gd name="connsiteY4" fmla="*/ 4700297 h 4724359"/>
              <a:gd name="connsiteX0" fmla="*/ 9461 w 3203511"/>
              <a:gd name="connsiteY0" fmla="*/ 4700297 h 4700297"/>
              <a:gd name="connsiteX1" fmla="*/ 0 w 3203511"/>
              <a:gd name="connsiteY1" fmla="*/ 0 h 4700297"/>
              <a:gd name="connsiteX2" fmla="*/ 3203511 w 3203511"/>
              <a:gd name="connsiteY2" fmla="*/ 1848812 h 4700297"/>
              <a:gd name="connsiteX3" fmla="*/ 1553982 w 3203511"/>
              <a:gd name="connsiteY3" fmla="*/ 4686259 h 4700297"/>
              <a:gd name="connsiteX4" fmla="*/ 9461 w 3203511"/>
              <a:gd name="connsiteY4" fmla="*/ 4700297 h 4700297"/>
              <a:gd name="connsiteX0" fmla="*/ 4381 w 3203511"/>
              <a:gd name="connsiteY0" fmla="*/ 4687597 h 4687597"/>
              <a:gd name="connsiteX1" fmla="*/ 0 w 3203511"/>
              <a:gd name="connsiteY1" fmla="*/ 0 h 4687597"/>
              <a:gd name="connsiteX2" fmla="*/ 3203511 w 3203511"/>
              <a:gd name="connsiteY2" fmla="*/ 1848812 h 4687597"/>
              <a:gd name="connsiteX3" fmla="*/ 1553982 w 3203511"/>
              <a:gd name="connsiteY3" fmla="*/ 4686259 h 4687597"/>
              <a:gd name="connsiteX4" fmla="*/ 4381 w 3203511"/>
              <a:gd name="connsiteY4" fmla="*/ 4687597 h 4687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11" h="4687597">
                <a:moveTo>
                  <a:pt x="4381" y="4687597"/>
                </a:moveTo>
                <a:cubicBezTo>
                  <a:pt x="370" y="3099428"/>
                  <a:pt x="4011" y="1588169"/>
                  <a:pt x="0" y="0"/>
                </a:cubicBezTo>
                <a:lnTo>
                  <a:pt x="3203511" y="1848812"/>
                </a:lnTo>
                <a:lnTo>
                  <a:pt x="1553982" y="4686259"/>
                </a:lnTo>
                <a:lnTo>
                  <a:pt x="4381" y="468759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 name="Slide Number Placeholder 5">
            <a:extLst>
              <a:ext uri="{FF2B5EF4-FFF2-40B4-BE49-F238E27FC236}">
                <a16:creationId xmlns:a16="http://schemas.microsoft.com/office/drawing/2014/main" id="{2A6ADEAE-AF39-4D6C-A4BC-5EE14E027CC7}"/>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8" name="Graphic 7">
            <a:extLst>
              <a:ext uri="{FF2B5EF4-FFF2-40B4-BE49-F238E27FC236}">
                <a16:creationId xmlns:a16="http://schemas.microsoft.com/office/drawing/2014/main" id="{E92E3809-E520-4AAD-BCF6-17A9D915476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2000" y="360000"/>
            <a:ext cx="3240000" cy="439760"/>
          </a:xfrm>
          <a:prstGeom prst="rect">
            <a:avLst/>
          </a:prstGeom>
        </p:spPr>
      </p:pic>
    </p:spTree>
    <p:extLst>
      <p:ext uri="{BB962C8B-B14F-4D97-AF65-F5344CB8AC3E}">
        <p14:creationId xmlns:p14="http://schemas.microsoft.com/office/powerpoint/2010/main" val="10399026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T19_Text on Image">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C793CB-F237-45BF-8F67-B555E6BD8042}"/>
              </a:ext>
            </a:extLst>
          </p:cNvPr>
          <p:cNvSpPr>
            <a:spLocks noGrp="1"/>
          </p:cNvSpPr>
          <p:nvPr>
            <p:ph type="body" idx="1"/>
          </p:nvPr>
        </p:nvSpPr>
        <p:spPr>
          <a:xfrm>
            <a:off x="609600" y="4800600"/>
            <a:ext cx="6858000" cy="1600200"/>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Picture Placeholder 3">
            <a:extLst>
              <a:ext uri="{FF2B5EF4-FFF2-40B4-BE49-F238E27FC236}">
                <a16:creationId xmlns:a16="http://schemas.microsoft.com/office/drawing/2014/main" id="{97076630-4D03-480B-AB4E-CAE8943BA3E2}"/>
              </a:ext>
            </a:extLst>
          </p:cNvPr>
          <p:cNvSpPr>
            <a:spLocks noGrp="1"/>
          </p:cNvSpPr>
          <p:nvPr>
            <p:ph type="pic" sz="quarter" idx="11"/>
          </p:nvPr>
        </p:nvSpPr>
        <p:spPr bwMode="auto">
          <a:xfrm>
            <a:off x="0" y="-6116"/>
            <a:ext cx="12204467" cy="6868301"/>
          </a:xfrm>
          <a:custGeom>
            <a:avLst/>
            <a:gdLst>
              <a:gd name="connsiteX0" fmla="*/ 0 w 5943600"/>
              <a:gd name="connsiteY0" fmla="*/ 5486400 h 5486400"/>
              <a:gd name="connsiteX1" fmla="*/ 1371600 w 5943600"/>
              <a:gd name="connsiteY1" fmla="*/ 0 h 5486400"/>
              <a:gd name="connsiteX2" fmla="*/ 5943600 w 5943600"/>
              <a:gd name="connsiteY2" fmla="*/ 0 h 5486400"/>
              <a:gd name="connsiteX3" fmla="*/ 4572000 w 5943600"/>
              <a:gd name="connsiteY3" fmla="*/ 5486400 h 5486400"/>
              <a:gd name="connsiteX4" fmla="*/ 0 w 5943600"/>
              <a:gd name="connsiteY4" fmla="*/ 5486400 h 5486400"/>
              <a:gd name="connsiteX0" fmla="*/ 1383632 w 7327232"/>
              <a:gd name="connsiteY0" fmla="*/ 5486400 h 5486400"/>
              <a:gd name="connsiteX1" fmla="*/ 0 w 7327232"/>
              <a:gd name="connsiteY1" fmla="*/ 733926 h 5486400"/>
              <a:gd name="connsiteX2" fmla="*/ 7327232 w 7327232"/>
              <a:gd name="connsiteY2" fmla="*/ 0 h 5486400"/>
              <a:gd name="connsiteX3" fmla="*/ 5955632 w 7327232"/>
              <a:gd name="connsiteY3" fmla="*/ 5486400 h 5486400"/>
              <a:gd name="connsiteX4" fmla="*/ 1383632 w 7327232"/>
              <a:gd name="connsiteY4" fmla="*/ 5486400 h 5486400"/>
              <a:gd name="connsiteX0" fmla="*/ 12032 w 7327232"/>
              <a:gd name="connsiteY0" fmla="*/ 5498432 h 5498432"/>
              <a:gd name="connsiteX1" fmla="*/ 0 w 7327232"/>
              <a:gd name="connsiteY1" fmla="*/ 733926 h 5498432"/>
              <a:gd name="connsiteX2" fmla="*/ 7327232 w 7327232"/>
              <a:gd name="connsiteY2" fmla="*/ 0 h 5498432"/>
              <a:gd name="connsiteX3" fmla="*/ 5955632 w 7327232"/>
              <a:gd name="connsiteY3" fmla="*/ 5486400 h 5498432"/>
              <a:gd name="connsiteX4" fmla="*/ 12032 w 7327232"/>
              <a:gd name="connsiteY4" fmla="*/ 5498432 h 5498432"/>
              <a:gd name="connsiteX0" fmla="*/ 12032 w 5955632"/>
              <a:gd name="connsiteY0" fmla="*/ 4764506 h 4764506"/>
              <a:gd name="connsiteX1" fmla="*/ 0 w 5955632"/>
              <a:gd name="connsiteY1" fmla="*/ 0 h 4764506"/>
              <a:gd name="connsiteX2" fmla="*/ 3212432 w 5955632"/>
              <a:gd name="connsiteY2" fmla="*/ 1888958 h 4764506"/>
              <a:gd name="connsiteX3" fmla="*/ 5955632 w 5955632"/>
              <a:gd name="connsiteY3" fmla="*/ 4752474 h 4764506"/>
              <a:gd name="connsiteX4" fmla="*/ 12032 w 5955632"/>
              <a:gd name="connsiteY4" fmla="*/ 4764506 h 4764506"/>
              <a:gd name="connsiteX0" fmla="*/ 1158 w 5944758"/>
              <a:gd name="connsiteY0" fmla="*/ 4704348 h 4704348"/>
              <a:gd name="connsiteX1" fmla="*/ 1158 w 5944758"/>
              <a:gd name="connsiteY1" fmla="*/ 0 h 4704348"/>
              <a:gd name="connsiteX2" fmla="*/ 3201558 w 5944758"/>
              <a:gd name="connsiteY2" fmla="*/ 1828800 h 4704348"/>
              <a:gd name="connsiteX3" fmla="*/ 5944758 w 5944758"/>
              <a:gd name="connsiteY3" fmla="*/ 4692316 h 4704348"/>
              <a:gd name="connsiteX4" fmla="*/ 1158 w 5944758"/>
              <a:gd name="connsiteY4" fmla="*/ 4704348 h 4704348"/>
              <a:gd name="connsiteX0" fmla="*/ 1158 w 3201558"/>
              <a:gd name="connsiteY0" fmla="*/ 4704348 h 4728410"/>
              <a:gd name="connsiteX1" fmla="*/ 1158 w 3201558"/>
              <a:gd name="connsiteY1" fmla="*/ 0 h 4728410"/>
              <a:gd name="connsiteX2" fmla="*/ 3201558 w 3201558"/>
              <a:gd name="connsiteY2" fmla="*/ 1828800 h 4728410"/>
              <a:gd name="connsiteX3" fmla="*/ 1529169 w 3201558"/>
              <a:gd name="connsiteY3" fmla="*/ 4728410 h 4728410"/>
              <a:gd name="connsiteX4" fmla="*/ 1158 w 3201558"/>
              <a:gd name="connsiteY4" fmla="*/ 4704348 h 4728410"/>
              <a:gd name="connsiteX0" fmla="*/ 1158 w 3201558"/>
              <a:gd name="connsiteY0" fmla="*/ 4704348 h 4728410"/>
              <a:gd name="connsiteX1" fmla="*/ 1158 w 3201558"/>
              <a:gd name="connsiteY1" fmla="*/ 0 h 4728410"/>
              <a:gd name="connsiteX2" fmla="*/ 3201558 w 3201558"/>
              <a:gd name="connsiteY2" fmla="*/ 1852863 h 4728410"/>
              <a:gd name="connsiteX3" fmla="*/ 1529169 w 3201558"/>
              <a:gd name="connsiteY3" fmla="*/ 4728410 h 4728410"/>
              <a:gd name="connsiteX4" fmla="*/ 1158 w 3201558"/>
              <a:gd name="connsiteY4" fmla="*/ 4704348 h 4728410"/>
              <a:gd name="connsiteX0" fmla="*/ 12032 w 3212432"/>
              <a:gd name="connsiteY0" fmla="*/ 4740442 h 4764504"/>
              <a:gd name="connsiteX1" fmla="*/ 0 w 3212432"/>
              <a:gd name="connsiteY1" fmla="*/ 0 h 4764504"/>
              <a:gd name="connsiteX2" fmla="*/ 3212432 w 3212432"/>
              <a:gd name="connsiteY2" fmla="*/ 1888957 h 4764504"/>
              <a:gd name="connsiteX3" fmla="*/ 1540043 w 3212432"/>
              <a:gd name="connsiteY3" fmla="*/ 4764504 h 4764504"/>
              <a:gd name="connsiteX4" fmla="*/ 12032 w 3212432"/>
              <a:gd name="connsiteY4" fmla="*/ 4740442 h 4764504"/>
              <a:gd name="connsiteX0" fmla="*/ 311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3111 w 3203511"/>
              <a:gd name="connsiteY4" fmla="*/ 4700297 h 4724359"/>
              <a:gd name="connsiteX0" fmla="*/ 946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9461 w 3203511"/>
              <a:gd name="connsiteY4" fmla="*/ 4700297 h 4724359"/>
              <a:gd name="connsiteX0" fmla="*/ 9461 w 3203511"/>
              <a:gd name="connsiteY0" fmla="*/ 4700297 h 4700297"/>
              <a:gd name="connsiteX1" fmla="*/ 0 w 3203511"/>
              <a:gd name="connsiteY1" fmla="*/ 0 h 4700297"/>
              <a:gd name="connsiteX2" fmla="*/ 3203511 w 3203511"/>
              <a:gd name="connsiteY2" fmla="*/ 1848812 h 4700297"/>
              <a:gd name="connsiteX3" fmla="*/ 1553982 w 3203511"/>
              <a:gd name="connsiteY3" fmla="*/ 4686259 h 4700297"/>
              <a:gd name="connsiteX4" fmla="*/ 9461 w 3203511"/>
              <a:gd name="connsiteY4" fmla="*/ 4700297 h 4700297"/>
              <a:gd name="connsiteX0" fmla="*/ 4381 w 3203511"/>
              <a:gd name="connsiteY0" fmla="*/ 4687597 h 4687597"/>
              <a:gd name="connsiteX1" fmla="*/ 0 w 3203511"/>
              <a:gd name="connsiteY1" fmla="*/ 0 h 4687597"/>
              <a:gd name="connsiteX2" fmla="*/ 3203511 w 3203511"/>
              <a:gd name="connsiteY2" fmla="*/ 1848812 h 4687597"/>
              <a:gd name="connsiteX3" fmla="*/ 1553982 w 3203511"/>
              <a:gd name="connsiteY3" fmla="*/ 4686259 h 4687597"/>
              <a:gd name="connsiteX4" fmla="*/ 4381 w 3203511"/>
              <a:gd name="connsiteY4" fmla="*/ 4687597 h 4687597"/>
              <a:gd name="connsiteX0" fmla="*/ 4381 w 12203820"/>
              <a:gd name="connsiteY0" fmla="*/ 4693711 h 4693711"/>
              <a:gd name="connsiteX1" fmla="*/ 0 w 12203820"/>
              <a:gd name="connsiteY1" fmla="*/ 6114 h 4693711"/>
              <a:gd name="connsiteX2" fmla="*/ 12203820 w 12203820"/>
              <a:gd name="connsiteY2" fmla="*/ 0 h 4693711"/>
              <a:gd name="connsiteX3" fmla="*/ 1553982 w 12203820"/>
              <a:gd name="connsiteY3" fmla="*/ 4692373 h 4693711"/>
              <a:gd name="connsiteX4" fmla="*/ 4381 w 12203820"/>
              <a:gd name="connsiteY4" fmla="*/ 4693711 h 4693711"/>
              <a:gd name="connsiteX0" fmla="*/ 4381 w 12213274"/>
              <a:gd name="connsiteY0" fmla="*/ 4693711 h 6860807"/>
              <a:gd name="connsiteX1" fmla="*/ 0 w 12213274"/>
              <a:gd name="connsiteY1" fmla="*/ 6114 h 6860807"/>
              <a:gd name="connsiteX2" fmla="*/ 12203820 w 12213274"/>
              <a:gd name="connsiteY2" fmla="*/ 0 h 6860807"/>
              <a:gd name="connsiteX3" fmla="*/ 12213274 w 12213274"/>
              <a:gd name="connsiteY3" fmla="*/ 6860807 h 6860807"/>
              <a:gd name="connsiteX4" fmla="*/ 4381 w 12213274"/>
              <a:gd name="connsiteY4" fmla="*/ 4693711 h 6860807"/>
              <a:gd name="connsiteX0" fmla="*/ 4381 w 12213274"/>
              <a:gd name="connsiteY0" fmla="*/ 4693711 h 7224963"/>
              <a:gd name="connsiteX1" fmla="*/ 0 w 12213274"/>
              <a:gd name="connsiteY1" fmla="*/ 6114 h 7224963"/>
              <a:gd name="connsiteX2" fmla="*/ 12203820 w 12213274"/>
              <a:gd name="connsiteY2" fmla="*/ 0 h 7224963"/>
              <a:gd name="connsiteX3" fmla="*/ 12213274 w 12213274"/>
              <a:gd name="connsiteY3" fmla="*/ 6860807 h 7224963"/>
              <a:gd name="connsiteX4" fmla="*/ 9444445 w 12213274"/>
              <a:gd name="connsiteY4" fmla="*/ 7203748 h 7224963"/>
              <a:gd name="connsiteX5" fmla="*/ 4381 w 12213274"/>
              <a:gd name="connsiteY5" fmla="*/ 4693711 h 7224963"/>
              <a:gd name="connsiteX0" fmla="*/ 4381 w 12213274"/>
              <a:gd name="connsiteY0" fmla="*/ 4693711 h 7207198"/>
              <a:gd name="connsiteX1" fmla="*/ 0 w 12213274"/>
              <a:gd name="connsiteY1" fmla="*/ 6114 h 7207198"/>
              <a:gd name="connsiteX2" fmla="*/ 12203820 w 12213274"/>
              <a:gd name="connsiteY2" fmla="*/ 0 h 7207198"/>
              <a:gd name="connsiteX3" fmla="*/ 12213274 w 12213274"/>
              <a:gd name="connsiteY3" fmla="*/ 6860807 h 7207198"/>
              <a:gd name="connsiteX4" fmla="*/ 9444445 w 12213274"/>
              <a:gd name="connsiteY4" fmla="*/ 7203748 h 7207198"/>
              <a:gd name="connsiteX5" fmla="*/ 4381 w 12213274"/>
              <a:gd name="connsiteY5" fmla="*/ 4693711 h 7207198"/>
              <a:gd name="connsiteX0" fmla="*/ 4381 w 12213274"/>
              <a:gd name="connsiteY0" fmla="*/ 4693711 h 6885393"/>
              <a:gd name="connsiteX1" fmla="*/ 0 w 12213274"/>
              <a:gd name="connsiteY1" fmla="*/ 6114 h 6885393"/>
              <a:gd name="connsiteX2" fmla="*/ 12203820 w 12213274"/>
              <a:gd name="connsiteY2" fmla="*/ 0 h 6885393"/>
              <a:gd name="connsiteX3" fmla="*/ 12213274 w 12213274"/>
              <a:gd name="connsiteY3" fmla="*/ 6860807 h 6885393"/>
              <a:gd name="connsiteX4" fmla="*/ 9679576 w 12213274"/>
              <a:gd name="connsiteY4" fmla="*/ 6877176 h 6885393"/>
              <a:gd name="connsiteX5" fmla="*/ 4381 w 12213274"/>
              <a:gd name="connsiteY5" fmla="*/ 4693711 h 6885393"/>
              <a:gd name="connsiteX0" fmla="*/ 4381 w 12213274"/>
              <a:gd name="connsiteY0" fmla="*/ 4693711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4381 w 12213274"/>
              <a:gd name="connsiteY5" fmla="*/ 4693711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4381 w 12213274"/>
              <a:gd name="connsiteY5"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71462 w 12213274"/>
              <a:gd name="connsiteY5" fmla="*/ 5388012 h 6901759"/>
              <a:gd name="connsiteX6" fmla="*/ 4381 w 12213274"/>
              <a:gd name="connsiteY6" fmla="*/ 2642843 h 6901759"/>
              <a:gd name="connsiteX0" fmla="*/ 4381 w 12213274"/>
              <a:gd name="connsiteY0" fmla="*/ 2668969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71462 w 12213274"/>
              <a:gd name="connsiteY5" fmla="*/ 5388012 h 6901759"/>
              <a:gd name="connsiteX6" fmla="*/ 4381 w 12213274"/>
              <a:gd name="connsiteY6" fmla="*/ 2668969 h 6901759"/>
              <a:gd name="connsiteX0" fmla="*/ 4381 w 12213274"/>
              <a:gd name="connsiteY0" fmla="*/ 2668969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84162 w 12213274"/>
              <a:gd name="connsiteY5" fmla="*/ 5375312 h 6901759"/>
              <a:gd name="connsiteX6" fmla="*/ 4381 w 12213274"/>
              <a:gd name="connsiteY6" fmla="*/ 2668969 h 6901759"/>
              <a:gd name="connsiteX0" fmla="*/ 4381 w 12213274"/>
              <a:gd name="connsiteY0" fmla="*/ 2668969 h 6884913"/>
              <a:gd name="connsiteX1" fmla="*/ 0 w 12213274"/>
              <a:gd name="connsiteY1" fmla="*/ 6114 h 6884913"/>
              <a:gd name="connsiteX2" fmla="*/ 12203820 w 12213274"/>
              <a:gd name="connsiteY2" fmla="*/ 0 h 6884913"/>
              <a:gd name="connsiteX3" fmla="*/ 12213274 w 12213274"/>
              <a:gd name="connsiteY3" fmla="*/ 6860807 h 6884913"/>
              <a:gd name="connsiteX4" fmla="*/ 9679576 w 12213274"/>
              <a:gd name="connsiteY4" fmla="*/ 6877176 h 6884913"/>
              <a:gd name="connsiteX5" fmla="*/ 10084162 w 12213274"/>
              <a:gd name="connsiteY5" fmla="*/ 5375312 h 6884913"/>
              <a:gd name="connsiteX6" fmla="*/ 4381 w 12213274"/>
              <a:gd name="connsiteY6" fmla="*/ 2668969 h 6884913"/>
              <a:gd name="connsiteX0" fmla="*/ 4381 w 12204467"/>
              <a:gd name="connsiteY0" fmla="*/ 2668969 h 6881968"/>
              <a:gd name="connsiteX1" fmla="*/ 0 w 12204467"/>
              <a:gd name="connsiteY1" fmla="*/ 6114 h 6881968"/>
              <a:gd name="connsiteX2" fmla="*/ 12203820 w 12204467"/>
              <a:gd name="connsiteY2" fmla="*/ 0 h 6881968"/>
              <a:gd name="connsiteX3" fmla="*/ 12200574 w 12204467"/>
              <a:gd name="connsiteY3" fmla="*/ 6848107 h 6881968"/>
              <a:gd name="connsiteX4" fmla="*/ 9679576 w 12204467"/>
              <a:gd name="connsiteY4" fmla="*/ 6877176 h 6881968"/>
              <a:gd name="connsiteX5" fmla="*/ 10084162 w 12204467"/>
              <a:gd name="connsiteY5" fmla="*/ 5375312 h 6881968"/>
              <a:gd name="connsiteX6" fmla="*/ 4381 w 12204467"/>
              <a:gd name="connsiteY6" fmla="*/ 2668969 h 6881968"/>
              <a:gd name="connsiteX0" fmla="*/ 4381 w 12204467"/>
              <a:gd name="connsiteY0" fmla="*/ 2668969 h 6868301"/>
              <a:gd name="connsiteX1" fmla="*/ 0 w 12204467"/>
              <a:gd name="connsiteY1" fmla="*/ 6114 h 6868301"/>
              <a:gd name="connsiteX2" fmla="*/ 12203820 w 12204467"/>
              <a:gd name="connsiteY2" fmla="*/ 0 h 6868301"/>
              <a:gd name="connsiteX3" fmla="*/ 12200574 w 12204467"/>
              <a:gd name="connsiteY3" fmla="*/ 6848107 h 6868301"/>
              <a:gd name="connsiteX4" fmla="*/ 9679576 w 12204467"/>
              <a:gd name="connsiteY4" fmla="*/ 6858126 h 6868301"/>
              <a:gd name="connsiteX5" fmla="*/ 10084162 w 12204467"/>
              <a:gd name="connsiteY5" fmla="*/ 5375312 h 6868301"/>
              <a:gd name="connsiteX6" fmla="*/ 4381 w 12204467"/>
              <a:gd name="connsiteY6" fmla="*/ 2668969 h 6868301"/>
              <a:gd name="connsiteX0" fmla="*/ 4381 w 12204467"/>
              <a:gd name="connsiteY0" fmla="*/ 2668969 h 6868301"/>
              <a:gd name="connsiteX1" fmla="*/ 0 w 12204467"/>
              <a:gd name="connsiteY1" fmla="*/ 6114 h 6868301"/>
              <a:gd name="connsiteX2" fmla="*/ 12203820 w 12204467"/>
              <a:gd name="connsiteY2" fmla="*/ 0 h 6868301"/>
              <a:gd name="connsiteX3" fmla="*/ 12200574 w 12204467"/>
              <a:gd name="connsiteY3" fmla="*/ 6848107 h 6868301"/>
              <a:gd name="connsiteX4" fmla="*/ 9679576 w 12204467"/>
              <a:gd name="connsiteY4" fmla="*/ 6858126 h 6868301"/>
              <a:gd name="connsiteX5" fmla="*/ 10084162 w 12204467"/>
              <a:gd name="connsiteY5" fmla="*/ 5375312 h 6868301"/>
              <a:gd name="connsiteX6" fmla="*/ 4381 w 12204467"/>
              <a:gd name="connsiteY6" fmla="*/ 2668969 h 686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467" h="6868301">
                <a:moveTo>
                  <a:pt x="4381" y="2668969"/>
                </a:moveTo>
                <a:cubicBezTo>
                  <a:pt x="370" y="1080800"/>
                  <a:pt x="4011" y="1594283"/>
                  <a:pt x="0" y="6114"/>
                </a:cubicBezTo>
                <a:lnTo>
                  <a:pt x="12203820" y="0"/>
                </a:lnTo>
                <a:cubicBezTo>
                  <a:pt x="12206971" y="2286936"/>
                  <a:pt x="12197423" y="4561171"/>
                  <a:pt x="12200574" y="6848107"/>
                </a:cubicBezTo>
                <a:cubicBezTo>
                  <a:pt x="12200739" y="6875336"/>
                  <a:pt x="9679048" y="6871175"/>
                  <a:pt x="9679576" y="6858126"/>
                </a:cubicBezTo>
                <a:cubicBezTo>
                  <a:pt x="10086883" y="5381479"/>
                  <a:pt x="10092870" y="5370957"/>
                  <a:pt x="10084162" y="5375312"/>
                </a:cubicBezTo>
                <a:lnTo>
                  <a:pt x="4381" y="266896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 name="Slide Number Placeholder 5">
            <a:extLst>
              <a:ext uri="{FF2B5EF4-FFF2-40B4-BE49-F238E27FC236}">
                <a16:creationId xmlns:a16="http://schemas.microsoft.com/office/drawing/2014/main" id="{1374452C-DBBF-4359-803E-2F40B78AD97B}"/>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070900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UT19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D480-F122-4955-9B52-236025FBE0D0}"/>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5530FBA-AA3D-43AC-89B6-682CCF13B599}"/>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A2B9E6-A1AE-4A2C-AE29-BAD7B3139C8C}"/>
              </a:ext>
            </a:extLst>
          </p:cNvPr>
          <p:cNvSpPr>
            <a:spLocks noGrp="1"/>
          </p:cNvSpPr>
          <p:nvPr>
            <p:ph sz="half" idx="2"/>
          </p:nvPr>
        </p:nvSpPr>
        <p:spPr>
          <a:xfrm>
            <a:off x="61722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DCA2C7C-6300-43A0-911F-AB2B01E44488}"/>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2919319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41C7-5902-4D75-A40E-9BA38149C8FE}"/>
              </a:ext>
            </a:extLst>
          </p:cNvPr>
          <p:cNvSpPr>
            <a:spLocks noGrp="1"/>
          </p:cNvSpPr>
          <p:nvPr>
            <p:ph type="title"/>
          </p:nvPr>
        </p:nvSpPr>
        <p:spPr>
          <a:xfrm>
            <a:off x="609600" y="2103437"/>
            <a:ext cx="10972800" cy="1325563"/>
          </a:xfrm>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19E6582D-1D00-43AE-9DF6-EBDF057D0923}"/>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5" name="Graphic 4">
            <a:extLst>
              <a:ext uri="{FF2B5EF4-FFF2-40B4-BE49-F238E27FC236}">
                <a16:creationId xmlns:a16="http://schemas.microsoft.com/office/drawing/2014/main" id="{3E8C5731-8583-43BD-A5E4-1F1635B031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000" y="360000"/>
            <a:ext cx="3240000" cy="439760"/>
          </a:xfrm>
          <a:prstGeom prst="rect">
            <a:avLst/>
          </a:prstGeom>
        </p:spPr>
      </p:pic>
    </p:spTree>
    <p:extLst>
      <p:ext uri="{BB962C8B-B14F-4D97-AF65-F5344CB8AC3E}">
        <p14:creationId xmlns:p14="http://schemas.microsoft.com/office/powerpoint/2010/main" val="2016488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T19_Cooper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3734446"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8977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T19_White_Logo on Big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B7FF3CF-7261-4C31-BA96-1D26E5283625}"/>
              </a:ext>
            </a:extLst>
          </p:cNvPr>
          <p:cNvSpPr>
            <a:spLocks noGrp="1"/>
          </p:cNvSpPr>
          <p:nvPr>
            <p:ph type="pic" sz="quarter" idx="10"/>
          </p:nvPr>
        </p:nvSpPr>
        <p:spPr>
          <a:xfrm>
            <a:off x="0" y="0"/>
            <a:ext cx="12192000" cy="6858000"/>
          </a:xfrm>
        </p:spPr>
        <p:txBody>
          <a:bodyPr/>
          <a:lstStyle/>
          <a:p>
            <a:endParaRPr lang="en-US"/>
          </a:p>
        </p:txBody>
      </p:sp>
      <p:pic>
        <p:nvPicPr>
          <p:cNvPr id="7" name="Picture 6">
            <a:hlinkClick r:id="rId2" action="ppaction://hlinkfile"/>
            <a:extLst>
              <a:ext uri="{FF2B5EF4-FFF2-40B4-BE49-F238E27FC236}">
                <a16:creationId xmlns:a16="http://schemas.microsoft.com/office/drawing/2014/main" id="{C60B0648-14A5-499B-87DB-94B43D3F76E8}"/>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B6A01F14-9E55-4FE2-9D20-7628D05FA07D}"/>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41799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T19_Start_02">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6096000" y="763200"/>
            <a:ext cx="54864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6095999" y="3243600"/>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6108914" y="6279424"/>
            <a:ext cx="2743200" cy="365125"/>
          </a:xfrm>
        </p:spPr>
        <p:txBody>
          <a:bodyPr/>
          <a:lstStyle>
            <a:lvl1pPr>
              <a:defRPr sz="1600">
                <a:solidFill>
                  <a:schemeClr val="accent1"/>
                </a:solidFill>
              </a:defRPr>
            </a:lvl1pPr>
          </a:lstStyle>
          <a:p>
            <a:pPr>
              <a:defRPr/>
            </a:pPr>
            <a:endParaRPr lang="en-US" dirty="0"/>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hasCustomPrompt="1"/>
          </p:nvPr>
        </p:nvSpPr>
        <p:spPr>
          <a:xfrm>
            <a:off x="7727950" y="5029199"/>
            <a:ext cx="3854450" cy="365125"/>
          </a:xfrm>
        </p:spPr>
        <p:txBody>
          <a:bodyPr/>
          <a:lstStyle>
            <a:lvl1pPr marL="0" indent="0">
              <a:buFontTx/>
              <a:buNone/>
              <a:defRPr sz="2400" b="0">
                <a:latin typeface="+mj-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err="1"/>
              <a:t>Your</a:t>
            </a:r>
            <a:r>
              <a:rPr lang="et-EE" dirty="0"/>
              <a:t> </a:t>
            </a:r>
            <a:r>
              <a:rPr lang="et-EE" dirty="0" err="1"/>
              <a:t>Name</a:t>
            </a:r>
            <a:r>
              <a:rPr lang="et-EE" dirty="0"/>
              <a:t> </a:t>
            </a:r>
            <a:r>
              <a:rPr lang="et-EE" dirty="0" err="1"/>
              <a:t>here</a:t>
            </a:r>
            <a:endParaRPr lang="en-US" dirty="0"/>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hasCustomPrompt="1"/>
          </p:nvPr>
        </p:nvSpPr>
        <p:spPr>
          <a:xfrm>
            <a:off x="7727950" y="5507669"/>
            <a:ext cx="3854449" cy="664531"/>
          </a:xfrm>
        </p:spPr>
        <p:txBody>
          <a:bodyPr/>
          <a:lstStyle>
            <a:lvl1pPr marL="0" indent="0">
              <a:buFontTx/>
              <a:buNone/>
              <a:defRPr sz="1800" b="0" cap="all" baseline="0">
                <a:solidFill>
                  <a:srgbClr val="B1B3B3"/>
                </a:solidFill>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YOUR </a:t>
            </a:r>
            <a:r>
              <a:rPr lang="et-EE" dirty="0" err="1"/>
              <a:t>profession</a:t>
            </a:r>
            <a:endParaRPr lang="en-US" dirty="0"/>
          </a:p>
        </p:txBody>
      </p:sp>
      <p:sp>
        <p:nvSpPr>
          <p:cNvPr id="16" name="Picture Placeholder 15">
            <a:extLst>
              <a:ext uri="{FF2B5EF4-FFF2-40B4-BE49-F238E27FC236}">
                <a16:creationId xmlns:a16="http://schemas.microsoft.com/office/drawing/2014/main" id="{37BE9BE2-87D2-4607-9EF1-30AC02D90727}"/>
              </a:ext>
            </a:extLst>
          </p:cNvPr>
          <p:cNvSpPr>
            <a:spLocks noGrp="1"/>
          </p:cNvSpPr>
          <p:nvPr>
            <p:ph type="pic" sz="quarter" idx="13"/>
          </p:nvPr>
        </p:nvSpPr>
        <p:spPr>
          <a:xfrm>
            <a:off x="6096000" y="4806225"/>
            <a:ext cx="1371600" cy="1365975"/>
          </a:xfrm>
        </p:spPr>
        <p:txBody>
          <a:bodyPr/>
          <a:lstStyle>
            <a:lvl1pPr marL="0" indent="0">
              <a:buNone/>
              <a:defRPr sz="1600"/>
            </a:lvl1pPr>
          </a:lstStyle>
          <a:p>
            <a:endParaRPr lang="en-US" dirty="0"/>
          </a:p>
        </p:txBody>
      </p:sp>
      <p:sp>
        <p:nvSpPr>
          <p:cNvPr id="9" name="Slide Number Placeholder 5">
            <a:extLst>
              <a:ext uri="{FF2B5EF4-FFF2-40B4-BE49-F238E27FC236}">
                <a16:creationId xmlns:a16="http://schemas.microsoft.com/office/drawing/2014/main" id="{FB00FEA0-26F5-43E0-AE4F-2C013B1F67E8}"/>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10" name="Graphic 9">
            <a:extLst>
              <a:ext uri="{FF2B5EF4-FFF2-40B4-BE49-F238E27FC236}">
                <a16:creationId xmlns:a16="http://schemas.microsoft.com/office/drawing/2014/main" id="{5145CDC8-4A79-4472-924B-DCC859171F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2000" y="360001"/>
            <a:ext cx="3240000" cy="439760"/>
          </a:xfrm>
          <a:prstGeom prst="rect">
            <a:avLst/>
          </a:prstGeom>
        </p:spPr>
      </p:pic>
    </p:spTree>
    <p:extLst>
      <p:ext uri="{BB962C8B-B14F-4D97-AF65-F5344CB8AC3E}">
        <p14:creationId xmlns:p14="http://schemas.microsoft.com/office/powerpoint/2010/main" val="4293812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UT19_White_Logo on Media">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921B0BF1-218E-4EF1-B1B4-D0D814841655}"/>
              </a:ext>
            </a:extLst>
          </p:cNvPr>
          <p:cNvSpPr>
            <a:spLocks noGrp="1"/>
          </p:cNvSpPr>
          <p:nvPr>
            <p:ph type="media" sz="quarter" idx="10"/>
          </p:nvPr>
        </p:nvSpPr>
        <p:spPr>
          <a:xfrm>
            <a:off x="0" y="0"/>
            <a:ext cx="12192000" cy="6858000"/>
          </a:xfrm>
        </p:spPr>
        <p:txBody>
          <a:bodyPr/>
          <a:lstStyle/>
          <a:p>
            <a:endParaRPr lang="en-US"/>
          </a:p>
        </p:txBody>
      </p:sp>
      <p:pic>
        <p:nvPicPr>
          <p:cNvPr id="7" name="Picture 6">
            <a:hlinkClick r:id="rId2" action="ppaction://hlinkfile"/>
            <a:extLst>
              <a:ext uri="{FF2B5EF4-FFF2-40B4-BE49-F238E27FC236}">
                <a16:creationId xmlns:a16="http://schemas.microsoft.com/office/drawing/2014/main" id="{C60B0648-14A5-499B-87DB-94B43D3F76E8}"/>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B6A01F14-9E55-4FE2-9D20-7628D05FA07D}"/>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528118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UT19_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1371600"/>
            <a:ext cx="3276000" cy="27432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A3B155C1-9AF9-4F62-88B2-05094D420177}"/>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6" name="Graphic 5">
            <a:extLst>
              <a:ext uri="{FF2B5EF4-FFF2-40B4-BE49-F238E27FC236}">
                <a16:creationId xmlns:a16="http://schemas.microsoft.com/office/drawing/2014/main" id="{7F256633-C23F-472E-A91B-4D9A1DFA26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2000" y="360000"/>
            <a:ext cx="3240000" cy="439760"/>
          </a:xfrm>
          <a:prstGeom prst="rect">
            <a:avLst/>
          </a:prstGeom>
        </p:spPr>
      </p:pic>
    </p:spTree>
    <p:extLst>
      <p:ext uri="{BB962C8B-B14F-4D97-AF65-F5344CB8AC3E}">
        <p14:creationId xmlns:p14="http://schemas.microsoft.com/office/powerpoint/2010/main" val="782124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T19_Thanks_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3B155C1-9AF9-4F62-88B2-05094D420177}"/>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6" name="Graphic 5">
            <a:extLst>
              <a:ext uri="{FF2B5EF4-FFF2-40B4-BE49-F238E27FC236}">
                <a16:creationId xmlns:a16="http://schemas.microsoft.com/office/drawing/2014/main" id="{7F256633-C23F-472E-A91B-4D9A1DFA26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2000" y="360000"/>
            <a:ext cx="3240000" cy="439760"/>
          </a:xfrm>
          <a:prstGeom prst="rect">
            <a:avLst/>
          </a:prstGeom>
        </p:spPr>
      </p:pic>
      <p:sp>
        <p:nvSpPr>
          <p:cNvPr id="5" name="Text Placeholder 9">
            <a:extLst>
              <a:ext uri="{FF2B5EF4-FFF2-40B4-BE49-F238E27FC236}">
                <a16:creationId xmlns:a16="http://schemas.microsoft.com/office/drawing/2014/main" id="{CE0EEA24-B3BC-43F7-8BEE-0C484B779FE4}"/>
              </a:ext>
            </a:extLst>
          </p:cNvPr>
          <p:cNvSpPr>
            <a:spLocks noGrp="1"/>
          </p:cNvSpPr>
          <p:nvPr>
            <p:ph type="body" sz="quarter" idx="10" hasCustomPrompt="1"/>
          </p:nvPr>
        </p:nvSpPr>
        <p:spPr>
          <a:xfrm>
            <a:off x="3352800" y="2766218"/>
            <a:ext cx="5486400" cy="2034382"/>
          </a:xfrm>
        </p:spPr>
        <p:txBody>
          <a:bodyPr/>
          <a:lstStyle>
            <a:lvl1pPr marL="0" indent="0" algn="ctr">
              <a:buNone/>
              <a:defRPr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4175234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9751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T19_Start_03">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145CDC8-4A79-4472-924B-DCC859171F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2000" y="360001"/>
            <a:ext cx="3240000" cy="439760"/>
          </a:xfrm>
          <a:prstGeom prst="rect">
            <a:avLst/>
          </a:prstGeom>
        </p:spPr>
      </p:pic>
      <p:sp>
        <p:nvSpPr>
          <p:cNvPr id="11" name="Title 1">
            <a:extLst>
              <a:ext uri="{FF2B5EF4-FFF2-40B4-BE49-F238E27FC236}">
                <a16:creationId xmlns:a16="http://schemas.microsoft.com/office/drawing/2014/main" id="{A2C500CC-43BC-4E3D-AB37-ABA8E51DD83B}"/>
              </a:ext>
            </a:extLst>
          </p:cNvPr>
          <p:cNvSpPr>
            <a:spLocks noGrp="1"/>
          </p:cNvSpPr>
          <p:nvPr>
            <p:ph type="ctrTitle"/>
          </p:nvPr>
        </p:nvSpPr>
        <p:spPr>
          <a:xfrm>
            <a:off x="4724400" y="457200"/>
            <a:ext cx="6858000" cy="2693600"/>
          </a:xfrm>
        </p:spPr>
        <p:txBody>
          <a:bodyPr anchor="b"/>
          <a:lstStyle>
            <a:lvl1pPr algn="l">
              <a:defRPr sz="6000"/>
            </a:lvl1pPr>
          </a:lstStyle>
          <a:p>
            <a:r>
              <a:rPr lang="en-US" dirty="0"/>
              <a:t>Click to edit Master title style</a:t>
            </a:r>
          </a:p>
        </p:txBody>
      </p:sp>
      <p:sp>
        <p:nvSpPr>
          <p:cNvPr id="12" name="Subtitle 2">
            <a:extLst>
              <a:ext uri="{FF2B5EF4-FFF2-40B4-BE49-F238E27FC236}">
                <a16:creationId xmlns:a16="http://schemas.microsoft.com/office/drawing/2014/main" id="{87AD5E3E-F81E-4B39-B414-83E7012B365D}"/>
              </a:ext>
            </a:extLst>
          </p:cNvPr>
          <p:cNvSpPr>
            <a:spLocks noGrp="1"/>
          </p:cNvSpPr>
          <p:nvPr>
            <p:ph type="subTitle" idx="1"/>
          </p:nvPr>
        </p:nvSpPr>
        <p:spPr>
          <a:xfrm>
            <a:off x="4724399" y="3243600"/>
            <a:ext cx="6858000" cy="22428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Date Placeholder 3">
            <a:extLst>
              <a:ext uri="{FF2B5EF4-FFF2-40B4-BE49-F238E27FC236}">
                <a16:creationId xmlns:a16="http://schemas.microsoft.com/office/drawing/2014/main" id="{0A3874ED-D425-4FC7-9A25-B3D036F48BFC}"/>
              </a:ext>
            </a:extLst>
          </p:cNvPr>
          <p:cNvSpPr>
            <a:spLocks noGrp="1"/>
          </p:cNvSpPr>
          <p:nvPr>
            <p:ph type="dt" sz="half" idx="10"/>
          </p:nvPr>
        </p:nvSpPr>
        <p:spPr>
          <a:xfrm>
            <a:off x="4724399" y="6279424"/>
            <a:ext cx="4127715" cy="365125"/>
          </a:xfrm>
        </p:spPr>
        <p:txBody>
          <a:bodyPr/>
          <a:lstStyle>
            <a:lvl1pPr>
              <a:defRPr sz="1600">
                <a:solidFill>
                  <a:schemeClr val="accent1"/>
                </a:solidFill>
              </a:defRPr>
            </a:lvl1pPr>
          </a:lstStyle>
          <a:p>
            <a:pPr>
              <a:defRPr/>
            </a:pPr>
            <a:endParaRPr lang="en-US" dirty="0"/>
          </a:p>
        </p:txBody>
      </p:sp>
      <p:sp>
        <p:nvSpPr>
          <p:cNvPr id="17" name="Slide Number Placeholder 5">
            <a:extLst>
              <a:ext uri="{FF2B5EF4-FFF2-40B4-BE49-F238E27FC236}">
                <a16:creationId xmlns:a16="http://schemas.microsoft.com/office/drawing/2014/main" id="{111E844B-CEEB-4C36-BD37-A5FFB8F34FB7}"/>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2294804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T19_Start_04">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8600" y="1338130"/>
            <a:ext cx="7543799" cy="181267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8600" y="3243600"/>
            <a:ext cx="75438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4038597" y="6279425"/>
            <a:ext cx="2070318" cy="349976"/>
          </a:xfrm>
        </p:spPr>
        <p:txBody>
          <a:bodyPr/>
          <a:lstStyle>
            <a:lvl1pPr>
              <a:defRPr sz="1600">
                <a:solidFill>
                  <a:schemeClr val="accent1"/>
                </a:solidFill>
              </a:defRPr>
            </a:lvl1pPr>
          </a:lstStyle>
          <a:p>
            <a:pPr>
              <a:defRPr/>
            </a:pPr>
            <a:endParaRPr lang="en-US" dirty="0"/>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hasCustomPrompt="1"/>
          </p:nvPr>
        </p:nvSpPr>
        <p:spPr>
          <a:xfrm>
            <a:off x="4038598" y="5029199"/>
            <a:ext cx="7543800" cy="371246"/>
          </a:xfrm>
        </p:spPr>
        <p:txBody>
          <a:bodyPr/>
          <a:lstStyle>
            <a:lvl1pPr marL="0" indent="0">
              <a:buFontTx/>
              <a:buNone/>
              <a:defRPr sz="2400" b="0">
                <a:latin typeface="+mj-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err="1"/>
              <a:t>Your</a:t>
            </a:r>
            <a:r>
              <a:rPr lang="et-EE" dirty="0"/>
              <a:t> </a:t>
            </a:r>
            <a:r>
              <a:rPr lang="et-EE" dirty="0" err="1"/>
              <a:t>Name</a:t>
            </a:r>
            <a:r>
              <a:rPr lang="et-EE" dirty="0"/>
              <a:t> </a:t>
            </a:r>
            <a:r>
              <a:rPr lang="et-EE" dirty="0" err="1"/>
              <a:t>here</a:t>
            </a:r>
            <a:endParaRPr lang="en-US" dirty="0"/>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hasCustomPrompt="1"/>
          </p:nvPr>
        </p:nvSpPr>
        <p:spPr>
          <a:xfrm>
            <a:off x="4038597" y="5507669"/>
            <a:ext cx="7543801" cy="664531"/>
          </a:xfrm>
        </p:spPr>
        <p:txBody>
          <a:bodyPr/>
          <a:lstStyle>
            <a:lvl1pPr marL="0" indent="0">
              <a:buFontTx/>
              <a:buNone/>
              <a:defRPr sz="1800" b="0" cap="all" baseline="0">
                <a:solidFill>
                  <a:srgbClr val="B1B3B3"/>
                </a:solidFill>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YOUR </a:t>
            </a:r>
            <a:r>
              <a:rPr lang="et-EE" dirty="0" err="1"/>
              <a:t>profession</a:t>
            </a:r>
            <a:endParaRPr lang="en-US" dirty="0"/>
          </a:p>
        </p:txBody>
      </p:sp>
      <p:sp>
        <p:nvSpPr>
          <p:cNvPr id="9" name="Picture Placeholder 15">
            <a:extLst>
              <a:ext uri="{FF2B5EF4-FFF2-40B4-BE49-F238E27FC236}">
                <a16:creationId xmlns:a16="http://schemas.microsoft.com/office/drawing/2014/main" id="{58E1C34A-6EC6-4BCF-BEAC-BE1AAFCC3023}"/>
              </a:ext>
            </a:extLst>
          </p:cNvPr>
          <p:cNvSpPr>
            <a:spLocks noGrp="1"/>
          </p:cNvSpPr>
          <p:nvPr>
            <p:ph type="pic" sz="quarter" idx="13"/>
          </p:nvPr>
        </p:nvSpPr>
        <p:spPr>
          <a:xfrm>
            <a:off x="2438400" y="4806225"/>
            <a:ext cx="1371600" cy="1365975"/>
          </a:xfrm>
        </p:spPr>
        <p:txBody>
          <a:bodyPr/>
          <a:lstStyle>
            <a:lvl1pPr marL="0" indent="0">
              <a:buNone/>
              <a:defRPr sz="1600"/>
            </a:lvl1pPr>
          </a:lstStyle>
          <a:p>
            <a:endParaRPr lang="en-US" dirty="0"/>
          </a:p>
        </p:txBody>
      </p:sp>
      <p:sp>
        <p:nvSpPr>
          <p:cNvPr id="10" name="Slide Number Placeholder 5">
            <a:extLst>
              <a:ext uri="{FF2B5EF4-FFF2-40B4-BE49-F238E27FC236}">
                <a16:creationId xmlns:a16="http://schemas.microsoft.com/office/drawing/2014/main" id="{9B2E460E-E06F-4758-B53F-7F3D23D193E2}"/>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11" name="Graphic 10">
            <a:extLst>
              <a:ext uri="{FF2B5EF4-FFF2-40B4-BE49-F238E27FC236}">
                <a16:creationId xmlns:a16="http://schemas.microsoft.com/office/drawing/2014/main" id="{8D99B437-8886-493D-816D-595C5C2453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2000" y="360001"/>
            <a:ext cx="3240000" cy="439760"/>
          </a:xfrm>
          <a:prstGeom prst="rect">
            <a:avLst/>
          </a:prstGeom>
        </p:spPr>
      </p:pic>
    </p:spTree>
    <p:extLst>
      <p:ext uri="{BB962C8B-B14F-4D97-AF65-F5344CB8AC3E}">
        <p14:creationId xmlns:p14="http://schemas.microsoft.com/office/powerpoint/2010/main" val="131415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UT19_Section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8599" y="847725"/>
            <a:ext cx="7543801" cy="2870199"/>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8599" y="3810000"/>
            <a:ext cx="7543802" cy="2362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5">
            <a:extLst>
              <a:ext uri="{FF2B5EF4-FFF2-40B4-BE49-F238E27FC236}">
                <a16:creationId xmlns:a16="http://schemas.microsoft.com/office/drawing/2014/main" id="{3AA916E9-F087-4FBE-94E2-5BBEA79EEA73}"/>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6" name="Graphic 5">
            <a:extLst>
              <a:ext uri="{FF2B5EF4-FFF2-40B4-BE49-F238E27FC236}">
                <a16:creationId xmlns:a16="http://schemas.microsoft.com/office/drawing/2014/main" id="{9A08E4F0-8FD4-431E-B5E0-F7173E3460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000" y="360000"/>
            <a:ext cx="3240000" cy="439760"/>
          </a:xfrm>
          <a:prstGeom prst="rect">
            <a:avLst/>
          </a:prstGeom>
        </p:spPr>
      </p:pic>
    </p:spTree>
    <p:extLst>
      <p:ext uri="{BB962C8B-B14F-4D97-AF65-F5344CB8AC3E}">
        <p14:creationId xmlns:p14="http://schemas.microsoft.com/office/powerpoint/2010/main" val="111105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UT19_Sectionhead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9200" y="847725"/>
            <a:ext cx="7479901" cy="2870199"/>
          </a:xfrm>
        </p:spPr>
        <p:txBody>
          <a:bodyPr anchor="b"/>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9200" y="3810000"/>
            <a:ext cx="7479902" cy="2362200"/>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76DEA9CA-D5C2-41E8-AC9B-30436F4418BC}"/>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7" name="Graphic 6">
            <a:extLst>
              <a:ext uri="{FF2B5EF4-FFF2-40B4-BE49-F238E27FC236}">
                <a16:creationId xmlns:a16="http://schemas.microsoft.com/office/drawing/2014/main" id="{652B689A-9D75-4C3A-B151-1732DBF8A4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000" y="360000"/>
            <a:ext cx="3240000" cy="439760"/>
          </a:xfrm>
          <a:prstGeom prst="rect">
            <a:avLst/>
          </a:prstGeom>
        </p:spPr>
      </p:pic>
      <p:pic>
        <p:nvPicPr>
          <p:cNvPr id="5" name="Picture 4">
            <a:extLst>
              <a:ext uri="{FF2B5EF4-FFF2-40B4-BE49-F238E27FC236}">
                <a16:creationId xmlns:a16="http://schemas.microsoft.com/office/drawing/2014/main" id="{DD7580D0-7F73-4FC7-B0B1-6F83E479C5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639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T19_Imag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917C-B12D-46C7-B6BB-0C34E7D65CC1}"/>
              </a:ext>
            </a:extLst>
          </p:cNvPr>
          <p:cNvSpPr>
            <a:spLocks noGrp="1"/>
          </p:cNvSpPr>
          <p:nvPr>
            <p:ph type="title"/>
          </p:nvPr>
        </p:nvSpPr>
        <p:spPr>
          <a:xfrm>
            <a:off x="4038600" y="365125"/>
            <a:ext cx="7543800" cy="1325563"/>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4038600" y="1828800"/>
            <a:ext cx="7543800" cy="43434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5F9D15BD-9655-41C0-BC62-AA861D9BDDF8}"/>
              </a:ext>
            </a:extLst>
          </p:cNvPr>
          <p:cNvSpPr>
            <a:spLocks noGrp="1"/>
          </p:cNvSpPr>
          <p:nvPr>
            <p:ph type="pic" sz="quarter" idx="11"/>
          </p:nvPr>
        </p:nvSpPr>
        <p:spPr>
          <a:xfrm>
            <a:off x="0" y="0"/>
            <a:ext cx="3810000" cy="6858000"/>
          </a:xfrm>
        </p:spPr>
        <p:txBody>
          <a:bodyPr/>
          <a:lstStyle>
            <a:lvl1pPr marL="0" indent="0">
              <a:buNone/>
              <a:defRPr/>
            </a:lvl1pPr>
          </a:lstStyle>
          <a:p>
            <a:endParaRPr lang="en-US" dirty="0"/>
          </a:p>
        </p:txBody>
      </p:sp>
      <p:sp>
        <p:nvSpPr>
          <p:cNvPr id="5" name="Slide Number Placeholder 5">
            <a:extLst>
              <a:ext uri="{FF2B5EF4-FFF2-40B4-BE49-F238E27FC236}">
                <a16:creationId xmlns:a16="http://schemas.microsoft.com/office/drawing/2014/main" id="{607F442F-6A44-4B33-8CF9-CAAB41F3F40E}"/>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8851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T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917C-B12D-46C7-B6BB-0C34E7D65CC1}"/>
              </a:ext>
            </a:extLst>
          </p:cNvPr>
          <p:cNvSpPr>
            <a:spLocks noGrp="1"/>
          </p:cNvSpPr>
          <p:nvPr>
            <p:ph type="title"/>
          </p:nvPr>
        </p:nvSpPr>
        <p:spPr>
          <a:xfrm>
            <a:off x="609600" y="381000"/>
            <a:ext cx="10972800" cy="685800"/>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609600" y="1219200"/>
            <a:ext cx="10972800" cy="49530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607F442F-6A44-4B33-8CF9-CAAB41F3F40E}"/>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77999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T19_Title and Content_Blue">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2EE96BF-B884-414B-8D90-BCBCCEB29F95}"/>
              </a:ext>
            </a:extLst>
          </p:cNvPr>
          <p:cNvSpPr>
            <a:spLocks noGrp="1"/>
          </p:cNvSpPr>
          <p:nvPr>
            <p:ph type="title"/>
          </p:nvPr>
        </p:nvSpPr>
        <p:spPr>
          <a:xfrm>
            <a:off x="609600" y="381000"/>
            <a:ext cx="10972800" cy="685800"/>
          </a:xfrm>
        </p:spPr>
        <p:txBody>
          <a:bodyPr/>
          <a:lstStyle>
            <a:lvl1pPr>
              <a:defRPr>
                <a:solidFill>
                  <a:schemeClr val="bg1"/>
                </a:solidFill>
              </a:defRPr>
            </a:lvl1pPr>
          </a:lstStyle>
          <a:p>
            <a:r>
              <a:rPr lang="en-US" dirty="0"/>
              <a:t>Click to edit Master title style</a:t>
            </a:r>
          </a:p>
        </p:txBody>
      </p:sp>
      <p:sp>
        <p:nvSpPr>
          <p:cNvPr id="7" name="Text Placeholder 9">
            <a:extLst>
              <a:ext uri="{FF2B5EF4-FFF2-40B4-BE49-F238E27FC236}">
                <a16:creationId xmlns:a16="http://schemas.microsoft.com/office/drawing/2014/main" id="{40A666D5-2455-4C9C-A088-2915FA4160AB}"/>
              </a:ext>
            </a:extLst>
          </p:cNvPr>
          <p:cNvSpPr>
            <a:spLocks noGrp="1"/>
          </p:cNvSpPr>
          <p:nvPr>
            <p:ph type="body" sz="quarter" idx="10"/>
          </p:nvPr>
        </p:nvSpPr>
        <p:spPr>
          <a:xfrm>
            <a:off x="609600" y="1219200"/>
            <a:ext cx="10972800" cy="495300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E26696AE-CD0B-4693-ABFF-D6DFD14FDDFC}"/>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265335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D8A841E-D890-4E99-9E1F-0DB70974BED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1639F06-EA6C-4DE7-9585-BB74C1D86EC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274CBB18-A9BE-4E26-AEF0-685B460BE6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BADC2685-CBD5-44D1-8549-850B27C75D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E3CEBC4-24A6-4347-B47E-79B2708B9B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ADBB38E-37F0-4099-9E14-30415241E9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26" r:id="rId2"/>
    <p:sldLayoutId id="2147483727" r:id="rId3"/>
    <p:sldLayoutId id="2147483713" r:id="rId4"/>
    <p:sldLayoutId id="2147483712" r:id="rId5"/>
    <p:sldLayoutId id="2147483714" r:id="rId6"/>
    <p:sldLayoutId id="2147483703" r:id="rId7"/>
    <p:sldLayoutId id="2147483724" r:id="rId8"/>
    <p:sldLayoutId id="2147483728" r:id="rId9"/>
    <p:sldLayoutId id="2147483716" r:id="rId10"/>
    <p:sldLayoutId id="2147483719" r:id="rId11"/>
    <p:sldLayoutId id="2147483720" r:id="rId12"/>
    <p:sldLayoutId id="2147483723" r:id="rId13"/>
    <p:sldLayoutId id="2147483715" r:id="rId14"/>
    <p:sldLayoutId id="2147483704" r:id="rId15"/>
    <p:sldLayoutId id="2147483705" r:id="rId16"/>
    <p:sldLayoutId id="2147483707" r:id="rId17"/>
    <p:sldLayoutId id="2147483722" r:id="rId18"/>
    <p:sldLayoutId id="2147483717" r:id="rId19"/>
    <p:sldLayoutId id="2147483725" r:id="rId20"/>
    <p:sldLayoutId id="2147483721" r:id="rId21"/>
    <p:sldLayoutId id="2147483729" r:id="rId22"/>
    <p:sldLayoutId id="2147483730" r:id="rId23"/>
  </p:sldLayoutIdLst>
  <p:hf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2pPr>
      <a:lvl3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3pPr>
      <a:lvl4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4pPr>
      <a:lvl5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5pPr>
      <a:lvl6pPr marL="457200" algn="l" rtl="0" fontAlgn="base">
        <a:lnSpc>
          <a:spcPct val="90000"/>
        </a:lnSpc>
        <a:spcBef>
          <a:spcPct val="0"/>
        </a:spcBef>
        <a:spcAft>
          <a:spcPct val="0"/>
        </a:spcAft>
        <a:defRPr sz="4400">
          <a:solidFill>
            <a:schemeClr val="tx1"/>
          </a:solidFill>
          <a:latin typeface="Rubik Bold" panose="00000800000000000000" pitchFamily="2" charset="-79"/>
        </a:defRPr>
      </a:lvl6pPr>
      <a:lvl7pPr marL="914400" algn="l" rtl="0" fontAlgn="base">
        <a:lnSpc>
          <a:spcPct val="90000"/>
        </a:lnSpc>
        <a:spcBef>
          <a:spcPct val="0"/>
        </a:spcBef>
        <a:spcAft>
          <a:spcPct val="0"/>
        </a:spcAft>
        <a:defRPr sz="4400">
          <a:solidFill>
            <a:schemeClr val="tx1"/>
          </a:solidFill>
          <a:latin typeface="Rubik Bold" panose="00000800000000000000" pitchFamily="2" charset="-79"/>
        </a:defRPr>
      </a:lvl7pPr>
      <a:lvl8pPr marL="1371600" algn="l" rtl="0" fontAlgn="base">
        <a:lnSpc>
          <a:spcPct val="90000"/>
        </a:lnSpc>
        <a:spcBef>
          <a:spcPct val="0"/>
        </a:spcBef>
        <a:spcAft>
          <a:spcPct val="0"/>
        </a:spcAft>
        <a:defRPr sz="4400">
          <a:solidFill>
            <a:schemeClr val="tx1"/>
          </a:solidFill>
          <a:latin typeface="Rubik Bold" panose="00000800000000000000" pitchFamily="2" charset="-79"/>
        </a:defRPr>
      </a:lvl8pPr>
      <a:lvl9pPr marL="1828800" algn="l" rtl="0" fontAlgn="base">
        <a:lnSpc>
          <a:spcPct val="90000"/>
        </a:lnSpc>
        <a:spcBef>
          <a:spcPct val="0"/>
        </a:spcBef>
        <a:spcAft>
          <a:spcPct val="0"/>
        </a:spcAft>
        <a:defRPr sz="4400">
          <a:solidFill>
            <a:schemeClr val="tx1"/>
          </a:solidFill>
          <a:latin typeface="Rubik Bold" panose="00000800000000000000" pitchFamily="2" charset="-79"/>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http://ordination.okstate.edu/"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3807-A02C-476D-81C5-8D4131EF6E0A}"/>
              </a:ext>
            </a:extLst>
          </p:cNvPr>
          <p:cNvSpPr>
            <a:spLocks noGrp="1"/>
          </p:cNvSpPr>
          <p:nvPr>
            <p:ph type="ctrTitle"/>
          </p:nvPr>
        </p:nvSpPr>
        <p:spPr>
          <a:xfrm>
            <a:off x="4038597" y="1572077"/>
            <a:ext cx="7543799" cy="3343045"/>
          </a:xfrm>
        </p:spPr>
        <p:txBody>
          <a:bodyPr/>
          <a:lstStyle/>
          <a:p>
            <a:pPr algn="l"/>
            <a:br>
              <a:rPr lang="en-US" dirty="0"/>
            </a:br>
            <a:r>
              <a:rPr lang="et-EE" sz="4800" dirty="0"/>
              <a:t>HMSC</a:t>
            </a:r>
            <a:r>
              <a:rPr lang="en-US" sz="4800" dirty="0"/>
              <a:t>: linking patterns in phylogeny, traits, environment and space</a:t>
            </a:r>
          </a:p>
        </p:txBody>
      </p:sp>
      <p:sp>
        <p:nvSpPr>
          <p:cNvPr id="4" name="Text Placeholder 3">
            <a:extLst>
              <a:ext uri="{FF2B5EF4-FFF2-40B4-BE49-F238E27FC236}">
                <a16:creationId xmlns:a16="http://schemas.microsoft.com/office/drawing/2014/main" id="{5D450DE4-7210-4247-9D0B-5AD3BBD18D10}"/>
              </a:ext>
            </a:extLst>
          </p:cNvPr>
          <p:cNvSpPr>
            <a:spLocks noGrp="1"/>
          </p:cNvSpPr>
          <p:nvPr>
            <p:ph type="body" sz="quarter" idx="11"/>
          </p:nvPr>
        </p:nvSpPr>
        <p:spPr>
          <a:xfrm>
            <a:off x="4038597" y="5128866"/>
            <a:ext cx="7543800" cy="543155"/>
          </a:xfrm>
        </p:spPr>
        <p:txBody>
          <a:bodyPr/>
          <a:lstStyle/>
          <a:p>
            <a:r>
              <a:rPr lang="en-US" dirty="0"/>
              <a:t>L2</a:t>
            </a:r>
            <a:r>
              <a:rPr lang="en-US" noProof="0" dirty="0"/>
              <a:t> </a:t>
            </a:r>
            <a:r>
              <a:rPr lang="en-US" noProof="0" dirty="0" err="1"/>
              <a:t>StatisticsCorner</a:t>
            </a:r>
            <a:r>
              <a:rPr lang="en-US" noProof="0" dirty="0"/>
              <a:t> </a:t>
            </a:r>
          </a:p>
          <a:p>
            <a:endParaRPr lang="en-US" sz="800" noProof="0" dirty="0"/>
          </a:p>
          <a:p>
            <a:r>
              <a:rPr lang="en-US" dirty="0"/>
              <a:t>Ants Kaasik</a:t>
            </a:r>
          </a:p>
        </p:txBody>
      </p:sp>
      <p:sp>
        <p:nvSpPr>
          <p:cNvPr id="5" name="Text Placeholder 4">
            <a:extLst>
              <a:ext uri="{FF2B5EF4-FFF2-40B4-BE49-F238E27FC236}">
                <a16:creationId xmlns:a16="http://schemas.microsoft.com/office/drawing/2014/main" id="{A005607E-868A-49F8-A144-911C44C6D46C}"/>
              </a:ext>
            </a:extLst>
          </p:cNvPr>
          <p:cNvSpPr>
            <a:spLocks noGrp="1"/>
          </p:cNvSpPr>
          <p:nvPr>
            <p:ph type="body" sz="quarter" idx="12"/>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6" name="Picture Placeholder 5">
            <a:extLst>
              <a:ext uri="{FF2B5EF4-FFF2-40B4-BE49-F238E27FC236}">
                <a16:creationId xmlns:a16="http://schemas.microsoft.com/office/drawing/2014/main" id="{5816A68B-E5E6-4531-AED6-058E476F69D3}"/>
              </a:ext>
            </a:extLst>
          </p:cNvPr>
          <p:cNvSpPr>
            <a:spLocks noGrp="1"/>
          </p:cNvSpPr>
          <p:nvPr>
            <p:ph type="pic" sz="quarter" idx="13"/>
          </p:nvPr>
        </p:nvSpPr>
        <p:spPr/>
      </p:sp>
      <p:sp>
        <p:nvSpPr>
          <p:cNvPr id="8" name="Slide Number Placeholder 7">
            <a:extLst>
              <a:ext uri="{FF2B5EF4-FFF2-40B4-BE49-F238E27FC236}">
                <a16:creationId xmlns:a16="http://schemas.microsoft.com/office/drawing/2014/main" id="{41B9F391-5497-4F1D-BDB5-D13C8120CF22}"/>
              </a:ext>
            </a:extLst>
          </p:cNvPr>
          <p:cNvSpPr>
            <a:spLocks noGrp="1"/>
          </p:cNvSpPr>
          <p:nvPr>
            <p:ph type="sldNum" sz="quarter" idx="4"/>
          </p:nvPr>
        </p:nvSpPr>
        <p:spPr/>
        <p:txBody>
          <a:bodyPr/>
          <a:lstStyle/>
          <a:p>
            <a:pPr>
              <a:defRPr/>
            </a:pPr>
            <a:fld id="{DADBB38E-37F0-4099-9E14-30415241E9AC}" type="slidenum">
              <a:rPr lang="en-US" smtClean="0"/>
              <a:pPr>
                <a:defRPr/>
              </a:pPr>
              <a:t>1</a:t>
            </a:fld>
            <a:endParaRPr lang="en-US" dirty="0"/>
          </a:p>
        </p:txBody>
      </p:sp>
      <p:sp>
        <p:nvSpPr>
          <p:cNvPr id="7" name="Date Placeholder 6">
            <a:extLst>
              <a:ext uri="{FF2B5EF4-FFF2-40B4-BE49-F238E27FC236}">
                <a16:creationId xmlns:a16="http://schemas.microsoft.com/office/drawing/2014/main" id="{26002737-CF1F-4A21-BD1A-F58BE62F71BE}"/>
              </a:ext>
            </a:extLst>
          </p:cNvPr>
          <p:cNvSpPr>
            <a:spLocks noGrp="1"/>
          </p:cNvSpPr>
          <p:nvPr>
            <p:ph type="dt" sz="half" idx="10"/>
          </p:nvPr>
        </p:nvSpPr>
        <p:spPr/>
        <p:txBody>
          <a:bodyPr/>
          <a:lstStyle/>
          <a:p>
            <a:pPr>
              <a:defRPr/>
            </a:pPr>
            <a:r>
              <a:rPr lang="en-US" dirty="0"/>
              <a:t>1</a:t>
            </a:r>
            <a:r>
              <a:rPr lang="et-EE" dirty="0"/>
              <a:t>1</a:t>
            </a:r>
            <a:r>
              <a:rPr lang="en-US" dirty="0"/>
              <a:t>.1</a:t>
            </a:r>
            <a:r>
              <a:rPr lang="et-EE" dirty="0"/>
              <a:t>0</a:t>
            </a:r>
            <a:r>
              <a:rPr lang="en-US" dirty="0"/>
              <a:t>.2022</a:t>
            </a:r>
          </a:p>
        </p:txBody>
      </p:sp>
    </p:spTree>
    <p:extLst>
      <p:ext uri="{BB962C8B-B14F-4D97-AF65-F5344CB8AC3E}">
        <p14:creationId xmlns:p14="http://schemas.microsoft.com/office/powerpoint/2010/main" val="2514256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7CCE5-82F3-4C04-95A3-434E7FE86A1D}"/>
              </a:ext>
            </a:extLst>
          </p:cNvPr>
          <p:cNvSpPr>
            <a:spLocks noGrp="1"/>
          </p:cNvSpPr>
          <p:nvPr>
            <p:ph type="title"/>
          </p:nvPr>
        </p:nvSpPr>
        <p:spPr/>
        <p:txBody>
          <a:bodyPr/>
          <a:lstStyle/>
          <a:p>
            <a:r>
              <a:rPr lang="et-EE" dirty="0"/>
              <a:t>HMSC </a:t>
            </a:r>
            <a:r>
              <a:rPr lang="et-EE" dirty="0" err="1"/>
              <a:t>example</a:t>
            </a:r>
            <a:r>
              <a:rPr lang="et-EE" dirty="0"/>
              <a:t> (2)</a:t>
            </a:r>
            <a:endParaRPr lang="en-US" dirty="0"/>
          </a:p>
        </p:txBody>
      </p:sp>
      <p:sp>
        <p:nvSpPr>
          <p:cNvPr id="6" name="Picture Placeholder 5">
            <a:extLst>
              <a:ext uri="{FF2B5EF4-FFF2-40B4-BE49-F238E27FC236}">
                <a16:creationId xmlns:a16="http://schemas.microsoft.com/office/drawing/2014/main" id="{08CE45D5-D485-4391-9FFB-A6D88611FF87}"/>
              </a:ext>
            </a:extLst>
          </p:cNvPr>
          <p:cNvSpPr>
            <a:spLocks noGrp="1"/>
          </p:cNvSpPr>
          <p:nvPr>
            <p:ph type="pic" sz="quarter" idx="11"/>
          </p:nvPr>
        </p:nvSpPr>
        <p:spPr/>
      </p:sp>
      <p:sp>
        <p:nvSpPr>
          <p:cNvPr id="2" name="Slide Number Placeholder 1">
            <a:extLst>
              <a:ext uri="{FF2B5EF4-FFF2-40B4-BE49-F238E27FC236}">
                <a16:creationId xmlns:a16="http://schemas.microsoft.com/office/drawing/2014/main" id="{5B8EBFE8-26B2-4811-908E-3FA7877EA61C}"/>
              </a:ext>
            </a:extLst>
          </p:cNvPr>
          <p:cNvSpPr>
            <a:spLocks noGrp="1"/>
          </p:cNvSpPr>
          <p:nvPr>
            <p:ph type="sldNum" sz="quarter" idx="4"/>
          </p:nvPr>
        </p:nvSpPr>
        <p:spPr/>
        <p:txBody>
          <a:bodyPr/>
          <a:lstStyle/>
          <a:p>
            <a:pPr>
              <a:defRPr/>
            </a:pPr>
            <a:fld id="{DADBB38E-37F0-4099-9E14-30415241E9AC}" type="slidenum">
              <a:rPr lang="en-US" smtClean="0"/>
              <a:pPr>
                <a:defRPr/>
              </a:pPr>
              <a:t>10</a:t>
            </a:fld>
            <a:endParaRPr lang="en-US" dirty="0"/>
          </a:p>
        </p:txBody>
      </p:sp>
      <p:sp>
        <p:nvSpPr>
          <p:cNvPr id="5" name="Text Placeholder 4">
            <a:extLst>
              <a:ext uri="{FF2B5EF4-FFF2-40B4-BE49-F238E27FC236}">
                <a16:creationId xmlns:a16="http://schemas.microsoft.com/office/drawing/2014/main" id="{5A9DC836-ECF0-4B36-8CA9-5562E411F421}"/>
              </a:ext>
            </a:extLst>
          </p:cNvPr>
          <p:cNvSpPr>
            <a:spLocks noGrp="1"/>
          </p:cNvSpPr>
          <p:nvPr>
            <p:ph type="body" sz="quarter" idx="10"/>
          </p:nvPr>
        </p:nvSpPr>
        <p:spPr/>
        <p:txBody>
          <a:bodyPr/>
          <a:lstStyle/>
          <a:p>
            <a:endParaRPr lang="en-US" dirty="0"/>
          </a:p>
        </p:txBody>
      </p:sp>
      <p:pic>
        <p:nvPicPr>
          <p:cNvPr id="8" name="Picture 7">
            <a:extLst>
              <a:ext uri="{FF2B5EF4-FFF2-40B4-BE49-F238E27FC236}">
                <a16:creationId xmlns:a16="http://schemas.microsoft.com/office/drawing/2014/main" id="{C4535EAA-374E-49AE-EBED-51D0E8543DB4}"/>
              </a:ext>
            </a:extLst>
          </p:cNvPr>
          <p:cNvPicPr>
            <a:picLocks noChangeAspect="1"/>
          </p:cNvPicPr>
          <p:nvPr/>
        </p:nvPicPr>
        <p:blipFill>
          <a:blip r:embed="rId3"/>
          <a:stretch>
            <a:fillRect/>
          </a:stretch>
        </p:blipFill>
        <p:spPr>
          <a:xfrm>
            <a:off x="7162800" y="1355729"/>
            <a:ext cx="4572000" cy="5004000"/>
          </a:xfrm>
          <a:prstGeom prst="rect">
            <a:avLst/>
          </a:prstGeom>
        </p:spPr>
      </p:pic>
      <p:pic>
        <p:nvPicPr>
          <p:cNvPr id="11" name="Picture 10">
            <a:extLst>
              <a:ext uri="{FF2B5EF4-FFF2-40B4-BE49-F238E27FC236}">
                <a16:creationId xmlns:a16="http://schemas.microsoft.com/office/drawing/2014/main" id="{63C2B1A1-2B32-3876-9309-F8BBC72D965A}"/>
              </a:ext>
            </a:extLst>
          </p:cNvPr>
          <p:cNvPicPr>
            <a:picLocks noChangeAspect="1"/>
          </p:cNvPicPr>
          <p:nvPr/>
        </p:nvPicPr>
        <p:blipFill>
          <a:blip r:embed="rId4"/>
          <a:stretch>
            <a:fillRect/>
          </a:stretch>
        </p:blipFill>
        <p:spPr>
          <a:xfrm>
            <a:off x="228600" y="2282177"/>
            <a:ext cx="6844275" cy="2538399"/>
          </a:xfrm>
          <a:prstGeom prst="rect">
            <a:avLst/>
          </a:prstGeom>
        </p:spPr>
      </p:pic>
    </p:spTree>
    <p:extLst>
      <p:ext uri="{BB962C8B-B14F-4D97-AF65-F5344CB8AC3E}">
        <p14:creationId xmlns:p14="http://schemas.microsoft.com/office/powerpoint/2010/main" val="149306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7CCE5-82F3-4C04-95A3-434E7FE86A1D}"/>
              </a:ext>
            </a:extLst>
          </p:cNvPr>
          <p:cNvSpPr>
            <a:spLocks noGrp="1"/>
          </p:cNvSpPr>
          <p:nvPr>
            <p:ph type="title"/>
          </p:nvPr>
        </p:nvSpPr>
        <p:spPr/>
        <p:txBody>
          <a:bodyPr/>
          <a:lstStyle/>
          <a:p>
            <a:r>
              <a:rPr lang="et-EE" dirty="0"/>
              <a:t>HMSC </a:t>
            </a:r>
            <a:r>
              <a:rPr lang="et-EE" dirty="0" err="1"/>
              <a:t>example</a:t>
            </a:r>
            <a:r>
              <a:rPr lang="et-EE" dirty="0"/>
              <a:t> (3)</a:t>
            </a:r>
            <a:endParaRPr lang="en-US" dirty="0"/>
          </a:p>
        </p:txBody>
      </p:sp>
      <p:sp>
        <p:nvSpPr>
          <p:cNvPr id="6" name="Picture Placeholder 5">
            <a:extLst>
              <a:ext uri="{FF2B5EF4-FFF2-40B4-BE49-F238E27FC236}">
                <a16:creationId xmlns:a16="http://schemas.microsoft.com/office/drawing/2014/main" id="{08CE45D5-D485-4391-9FFB-A6D88611FF87}"/>
              </a:ext>
            </a:extLst>
          </p:cNvPr>
          <p:cNvSpPr>
            <a:spLocks noGrp="1"/>
          </p:cNvSpPr>
          <p:nvPr>
            <p:ph type="pic" sz="quarter" idx="11"/>
          </p:nvPr>
        </p:nvSpPr>
        <p:spPr/>
      </p:sp>
      <p:sp>
        <p:nvSpPr>
          <p:cNvPr id="2" name="Slide Number Placeholder 1">
            <a:extLst>
              <a:ext uri="{FF2B5EF4-FFF2-40B4-BE49-F238E27FC236}">
                <a16:creationId xmlns:a16="http://schemas.microsoft.com/office/drawing/2014/main" id="{5B8EBFE8-26B2-4811-908E-3FA7877EA61C}"/>
              </a:ext>
            </a:extLst>
          </p:cNvPr>
          <p:cNvSpPr>
            <a:spLocks noGrp="1"/>
          </p:cNvSpPr>
          <p:nvPr>
            <p:ph type="sldNum" sz="quarter" idx="4"/>
          </p:nvPr>
        </p:nvSpPr>
        <p:spPr/>
        <p:txBody>
          <a:bodyPr/>
          <a:lstStyle/>
          <a:p>
            <a:pPr>
              <a:defRPr/>
            </a:pPr>
            <a:fld id="{DADBB38E-37F0-4099-9E14-30415241E9AC}" type="slidenum">
              <a:rPr lang="en-US" smtClean="0"/>
              <a:pPr>
                <a:defRPr/>
              </a:pPr>
              <a:t>11</a:t>
            </a:fld>
            <a:endParaRPr lang="en-US" dirty="0"/>
          </a:p>
        </p:txBody>
      </p:sp>
      <p:sp>
        <p:nvSpPr>
          <p:cNvPr id="5" name="Text Placeholder 4">
            <a:extLst>
              <a:ext uri="{FF2B5EF4-FFF2-40B4-BE49-F238E27FC236}">
                <a16:creationId xmlns:a16="http://schemas.microsoft.com/office/drawing/2014/main" id="{5A9DC836-ECF0-4B36-8CA9-5562E411F421}"/>
              </a:ext>
            </a:extLst>
          </p:cNvPr>
          <p:cNvSpPr>
            <a:spLocks noGrp="1"/>
          </p:cNvSpPr>
          <p:nvPr>
            <p:ph type="body" sz="quarter" idx="10"/>
          </p:nvPr>
        </p:nvSpPr>
        <p:spPr/>
        <p:txBody>
          <a:bodyPr/>
          <a:lstStyle/>
          <a:p>
            <a:endParaRPr lang="en-US" dirty="0"/>
          </a:p>
        </p:txBody>
      </p:sp>
      <p:pic>
        <p:nvPicPr>
          <p:cNvPr id="8" name="Picture 7">
            <a:extLst>
              <a:ext uri="{FF2B5EF4-FFF2-40B4-BE49-F238E27FC236}">
                <a16:creationId xmlns:a16="http://schemas.microsoft.com/office/drawing/2014/main" id="{774A5D38-7C15-08E5-8E2A-0E7B37F7B017}"/>
              </a:ext>
            </a:extLst>
          </p:cNvPr>
          <p:cNvPicPr>
            <a:picLocks noChangeAspect="1"/>
          </p:cNvPicPr>
          <p:nvPr/>
        </p:nvPicPr>
        <p:blipFill>
          <a:blip r:embed="rId3"/>
          <a:stretch>
            <a:fillRect/>
          </a:stretch>
        </p:blipFill>
        <p:spPr>
          <a:xfrm>
            <a:off x="4988560" y="3205480"/>
            <a:ext cx="7070982" cy="3439068"/>
          </a:xfrm>
          <a:prstGeom prst="rect">
            <a:avLst/>
          </a:prstGeom>
        </p:spPr>
      </p:pic>
      <p:pic>
        <p:nvPicPr>
          <p:cNvPr id="11" name="Picture 10">
            <a:extLst>
              <a:ext uri="{FF2B5EF4-FFF2-40B4-BE49-F238E27FC236}">
                <a16:creationId xmlns:a16="http://schemas.microsoft.com/office/drawing/2014/main" id="{8601B0E7-C364-FF0E-A5DB-095CD9E51B53}"/>
              </a:ext>
            </a:extLst>
          </p:cNvPr>
          <p:cNvPicPr>
            <a:picLocks noChangeAspect="1"/>
          </p:cNvPicPr>
          <p:nvPr/>
        </p:nvPicPr>
        <p:blipFill>
          <a:blip r:embed="rId4"/>
          <a:stretch>
            <a:fillRect/>
          </a:stretch>
        </p:blipFill>
        <p:spPr>
          <a:xfrm>
            <a:off x="243565" y="1901783"/>
            <a:ext cx="11704870" cy="1151298"/>
          </a:xfrm>
          <a:prstGeom prst="rect">
            <a:avLst/>
          </a:prstGeom>
        </p:spPr>
      </p:pic>
    </p:spTree>
    <p:extLst>
      <p:ext uri="{BB962C8B-B14F-4D97-AF65-F5344CB8AC3E}">
        <p14:creationId xmlns:p14="http://schemas.microsoft.com/office/powerpoint/2010/main" val="3325220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7CCE5-82F3-4C04-95A3-434E7FE86A1D}"/>
              </a:ext>
            </a:extLst>
          </p:cNvPr>
          <p:cNvSpPr>
            <a:spLocks noGrp="1"/>
          </p:cNvSpPr>
          <p:nvPr>
            <p:ph type="title"/>
          </p:nvPr>
        </p:nvSpPr>
        <p:spPr>
          <a:xfrm>
            <a:off x="3733800" y="365125"/>
            <a:ext cx="7848600" cy="1325563"/>
          </a:xfrm>
        </p:spPr>
        <p:txBody>
          <a:bodyPr/>
          <a:lstStyle/>
          <a:p>
            <a:r>
              <a:rPr lang="et-EE" dirty="0" err="1"/>
              <a:t>Bumblebees</a:t>
            </a:r>
            <a:r>
              <a:rPr lang="et-EE" dirty="0"/>
              <a:t> </a:t>
            </a:r>
            <a:r>
              <a:rPr lang="et-EE" dirty="0" err="1"/>
              <a:t>revisited</a:t>
            </a:r>
            <a:r>
              <a:rPr lang="et-EE" dirty="0"/>
              <a:t> (</a:t>
            </a:r>
            <a:r>
              <a:rPr lang="en-US" dirty="0"/>
              <a:t>1</a:t>
            </a:r>
            <a:r>
              <a:rPr lang="et-EE" dirty="0"/>
              <a:t>)</a:t>
            </a:r>
            <a:endParaRPr lang="en-US" dirty="0"/>
          </a:p>
        </p:txBody>
      </p:sp>
      <p:sp>
        <p:nvSpPr>
          <p:cNvPr id="6" name="Picture Placeholder 5">
            <a:extLst>
              <a:ext uri="{FF2B5EF4-FFF2-40B4-BE49-F238E27FC236}">
                <a16:creationId xmlns:a16="http://schemas.microsoft.com/office/drawing/2014/main" id="{08CE45D5-D485-4391-9FFB-A6D88611FF87}"/>
              </a:ext>
            </a:extLst>
          </p:cNvPr>
          <p:cNvSpPr>
            <a:spLocks noGrp="1"/>
          </p:cNvSpPr>
          <p:nvPr>
            <p:ph type="pic" sz="quarter" idx="11"/>
          </p:nvPr>
        </p:nvSpPr>
        <p:spPr/>
      </p:sp>
      <p:sp>
        <p:nvSpPr>
          <p:cNvPr id="2" name="Slide Number Placeholder 1">
            <a:extLst>
              <a:ext uri="{FF2B5EF4-FFF2-40B4-BE49-F238E27FC236}">
                <a16:creationId xmlns:a16="http://schemas.microsoft.com/office/drawing/2014/main" id="{5B8EBFE8-26B2-4811-908E-3FA7877EA61C}"/>
              </a:ext>
            </a:extLst>
          </p:cNvPr>
          <p:cNvSpPr>
            <a:spLocks noGrp="1"/>
          </p:cNvSpPr>
          <p:nvPr>
            <p:ph type="sldNum" sz="quarter" idx="4"/>
          </p:nvPr>
        </p:nvSpPr>
        <p:spPr/>
        <p:txBody>
          <a:bodyPr/>
          <a:lstStyle/>
          <a:p>
            <a:pPr>
              <a:defRPr/>
            </a:pPr>
            <a:fld id="{DADBB38E-37F0-4099-9E14-30415241E9AC}" type="slidenum">
              <a:rPr lang="en-US" smtClean="0"/>
              <a:pPr>
                <a:defRPr/>
              </a:pPr>
              <a:t>12</a:t>
            </a:fld>
            <a:endParaRPr lang="en-US" dirty="0"/>
          </a:p>
        </p:txBody>
      </p:sp>
      <p:sp>
        <p:nvSpPr>
          <p:cNvPr id="10" name="Text Placeholder 9">
            <a:extLst>
              <a:ext uri="{FF2B5EF4-FFF2-40B4-BE49-F238E27FC236}">
                <a16:creationId xmlns:a16="http://schemas.microsoft.com/office/drawing/2014/main" id="{474C4184-1946-77F0-F36C-3FCE3BF58058}"/>
              </a:ext>
            </a:extLst>
          </p:cNvPr>
          <p:cNvSpPr>
            <a:spLocks noGrp="1"/>
          </p:cNvSpPr>
          <p:nvPr>
            <p:ph type="body" sz="quarter" idx="10"/>
          </p:nvPr>
        </p:nvSpPr>
        <p:spPr>
          <a:xfrm>
            <a:off x="3733800" y="1828800"/>
            <a:ext cx="7848600" cy="4343400"/>
          </a:xfrm>
        </p:spPr>
        <p:txBody>
          <a:bodyPr/>
          <a:lstStyle/>
          <a:p>
            <a:endParaRPr lang="et-EE" dirty="0"/>
          </a:p>
        </p:txBody>
      </p:sp>
      <p:pic>
        <p:nvPicPr>
          <p:cNvPr id="12" name="Picture 11">
            <a:extLst>
              <a:ext uri="{FF2B5EF4-FFF2-40B4-BE49-F238E27FC236}">
                <a16:creationId xmlns:a16="http://schemas.microsoft.com/office/drawing/2014/main" id="{1AFD55FA-9F48-183A-7907-98039AE245A4}"/>
              </a:ext>
            </a:extLst>
          </p:cNvPr>
          <p:cNvPicPr>
            <a:picLocks noChangeAspect="1"/>
          </p:cNvPicPr>
          <p:nvPr/>
        </p:nvPicPr>
        <p:blipFill>
          <a:blip r:embed="rId3"/>
          <a:stretch>
            <a:fillRect/>
          </a:stretch>
        </p:blipFill>
        <p:spPr>
          <a:xfrm>
            <a:off x="4343400" y="1679007"/>
            <a:ext cx="4953000" cy="4945629"/>
          </a:xfrm>
          <a:prstGeom prst="rect">
            <a:avLst/>
          </a:prstGeom>
        </p:spPr>
      </p:pic>
    </p:spTree>
    <p:extLst>
      <p:ext uri="{BB962C8B-B14F-4D97-AF65-F5344CB8AC3E}">
        <p14:creationId xmlns:p14="http://schemas.microsoft.com/office/powerpoint/2010/main" val="3378461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7CCE5-82F3-4C04-95A3-434E7FE86A1D}"/>
              </a:ext>
            </a:extLst>
          </p:cNvPr>
          <p:cNvSpPr>
            <a:spLocks noGrp="1"/>
          </p:cNvSpPr>
          <p:nvPr>
            <p:ph type="title"/>
          </p:nvPr>
        </p:nvSpPr>
        <p:spPr>
          <a:xfrm>
            <a:off x="3657600" y="365125"/>
            <a:ext cx="7924800" cy="1325563"/>
          </a:xfrm>
        </p:spPr>
        <p:txBody>
          <a:bodyPr/>
          <a:lstStyle/>
          <a:p>
            <a:r>
              <a:rPr lang="et-EE" dirty="0" err="1"/>
              <a:t>Bumblebees</a:t>
            </a:r>
            <a:r>
              <a:rPr lang="et-EE" dirty="0"/>
              <a:t> </a:t>
            </a:r>
            <a:r>
              <a:rPr lang="et-EE" dirty="0" err="1"/>
              <a:t>revisited</a:t>
            </a:r>
            <a:r>
              <a:rPr lang="et-EE" dirty="0"/>
              <a:t> (2)</a:t>
            </a:r>
            <a:endParaRPr lang="en-US" dirty="0"/>
          </a:p>
        </p:txBody>
      </p:sp>
      <p:sp>
        <p:nvSpPr>
          <p:cNvPr id="6" name="Picture Placeholder 5">
            <a:extLst>
              <a:ext uri="{FF2B5EF4-FFF2-40B4-BE49-F238E27FC236}">
                <a16:creationId xmlns:a16="http://schemas.microsoft.com/office/drawing/2014/main" id="{08CE45D5-D485-4391-9FFB-A6D88611FF87}"/>
              </a:ext>
            </a:extLst>
          </p:cNvPr>
          <p:cNvSpPr>
            <a:spLocks noGrp="1"/>
          </p:cNvSpPr>
          <p:nvPr>
            <p:ph type="pic" sz="quarter" idx="11"/>
          </p:nvPr>
        </p:nvSpPr>
        <p:spPr/>
      </p:sp>
      <p:sp>
        <p:nvSpPr>
          <p:cNvPr id="2" name="Slide Number Placeholder 1">
            <a:extLst>
              <a:ext uri="{FF2B5EF4-FFF2-40B4-BE49-F238E27FC236}">
                <a16:creationId xmlns:a16="http://schemas.microsoft.com/office/drawing/2014/main" id="{5B8EBFE8-26B2-4811-908E-3FA7877EA61C}"/>
              </a:ext>
            </a:extLst>
          </p:cNvPr>
          <p:cNvSpPr>
            <a:spLocks noGrp="1"/>
          </p:cNvSpPr>
          <p:nvPr>
            <p:ph type="sldNum" sz="quarter" idx="4"/>
          </p:nvPr>
        </p:nvSpPr>
        <p:spPr/>
        <p:txBody>
          <a:bodyPr/>
          <a:lstStyle/>
          <a:p>
            <a:pPr>
              <a:defRPr/>
            </a:pPr>
            <a:fld id="{DADBB38E-37F0-4099-9E14-30415241E9AC}" type="slidenum">
              <a:rPr lang="en-US" smtClean="0"/>
              <a:pPr>
                <a:defRPr/>
              </a:pPr>
              <a:t>13</a:t>
            </a:fld>
            <a:endParaRPr lang="en-US" dirty="0"/>
          </a:p>
        </p:txBody>
      </p:sp>
      <p:pic>
        <p:nvPicPr>
          <p:cNvPr id="9" name="Picture 8">
            <a:extLst>
              <a:ext uri="{FF2B5EF4-FFF2-40B4-BE49-F238E27FC236}">
                <a16:creationId xmlns:a16="http://schemas.microsoft.com/office/drawing/2014/main" id="{80E7BBF6-538E-57A9-0197-508020A0AE99}"/>
              </a:ext>
            </a:extLst>
          </p:cNvPr>
          <p:cNvPicPr>
            <a:picLocks noChangeAspect="1"/>
          </p:cNvPicPr>
          <p:nvPr/>
        </p:nvPicPr>
        <p:blipFill>
          <a:blip r:embed="rId3"/>
          <a:stretch>
            <a:fillRect/>
          </a:stretch>
        </p:blipFill>
        <p:spPr>
          <a:xfrm>
            <a:off x="4038600" y="1374661"/>
            <a:ext cx="5257800" cy="5249976"/>
          </a:xfrm>
          <a:prstGeom prst="rect">
            <a:avLst/>
          </a:prstGeom>
        </p:spPr>
      </p:pic>
      <p:sp>
        <p:nvSpPr>
          <p:cNvPr id="10" name="Text Placeholder 9">
            <a:extLst>
              <a:ext uri="{FF2B5EF4-FFF2-40B4-BE49-F238E27FC236}">
                <a16:creationId xmlns:a16="http://schemas.microsoft.com/office/drawing/2014/main" id="{474C4184-1946-77F0-F36C-3FCE3BF58058}"/>
              </a:ext>
            </a:extLst>
          </p:cNvPr>
          <p:cNvSpPr>
            <a:spLocks noGrp="1"/>
          </p:cNvSpPr>
          <p:nvPr>
            <p:ph type="body" sz="quarter" idx="10"/>
          </p:nvPr>
        </p:nvSpPr>
        <p:spPr>
          <a:xfrm>
            <a:off x="3657600" y="1828800"/>
            <a:ext cx="7924800" cy="4343400"/>
          </a:xfrm>
        </p:spPr>
        <p:txBody>
          <a:bodyPr/>
          <a:lstStyle/>
          <a:p>
            <a:endParaRPr lang="et-EE" dirty="0"/>
          </a:p>
        </p:txBody>
      </p:sp>
    </p:spTree>
    <p:extLst>
      <p:ext uri="{BB962C8B-B14F-4D97-AF65-F5344CB8AC3E}">
        <p14:creationId xmlns:p14="http://schemas.microsoft.com/office/powerpoint/2010/main" val="2010247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7CCE5-82F3-4C04-95A3-434E7FE86A1D}"/>
              </a:ext>
            </a:extLst>
          </p:cNvPr>
          <p:cNvSpPr>
            <a:spLocks noGrp="1"/>
          </p:cNvSpPr>
          <p:nvPr>
            <p:ph type="title"/>
          </p:nvPr>
        </p:nvSpPr>
        <p:spPr>
          <a:xfrm>
            <a:off x="3657600" y="365125"/>
            <a:ext cx="7924800" cy="1325563"/>
          </a:xfrm>
        </p:spPr>
        <p:txBody>
          <a:bodyPr/>
          <a:lstStyle/>
          <a:p>
            <a:r>
              <a:rPr lang="et-EE" dirty="0" err="1"/>
              <a:t>Bumblebees</a:t>
            </a:r>
            <a:r>
              <a:rPr lang="et-EE" dirty="0"/>
              <a:t> </a:t>
            </a:r>
            <a:r>
              <a:rPr lang="et-EE" dirty="0" err="1"/>
              <a:t>revisited</a:t>
            </a:r>
            <a:r>
              <a:rPr lang="et-EE" dirty="0"/>
              <a:t> (3)</a:t>
            </a:r>
            <a:endParaRPr lang="en-US" dirty="0"/>
          </a:p>
        </p:txBody>
      </p:sp>
      <p:sp>
        <p:nvSpPr>
          <p:cNvPr id="6" name="Picture Placeholder 5">
            <a:extLst>
              <a:ext uri="{FF2B5EF4-FFF2-40B4-BE49-F238E27FC236}">
                <a16:creationId xmlns:a16="http://schemas.microsoft.com/office/drawing/2014/main" id="{08CE45D5-D485-4391-9FFB-A6D88611FF87}"/>
              </a:ext>
            </a:extLst>
          </p:cNvPr>
          <p:cNvSpPr>
            <a:spLocks noGrp="1"/>
          </p:cNvSpPr>
          <p:nvPr>
            <p:ph type="pic" sz="quarter" idx="11"/>
          </p:nvPr>
        </p:nvSpPr>
        <p:spPr/>
      </p:sp>
      <p:sp>
        <p:nvSpPr>
          <p:cNvPr id="2" name="Slide Number Placeholder 1">
            <a:extLst>
              <a:ext uri="{FF2B5EF4-FFF2-40B4-BE49-F238E27FC236}">
                <a16:creationId xmlns:a16="http://schemas.microsoft.com/office/drawing/2014/main" id="{5B8EBFE8-26B2-4811-908E-3FA7877EA61C}"/>
              </a:ext>
            </a:extLst>
          </p:cNvPr>
          <p:cNvSpPr>
            <a:spLocks noGrp="1"/>
          </p:cNvSpPr>
          <p:nvPr>
            <p:ph type="sldNum" sz="quarter" idx="4"/>
          </p:nvPr>
        </p:nvSpPr>
        <p:spPr/>
        <p:txBody>
          <a:bodyPr/>
          <a:lstStyle/>
          <a:p>
            <a:pPr>
              <a:defRPr/>
            </a:pPr>
            <a:fld id="{DADBB38E-37F0-4099-9E14-30415241E9AC}" type="slidenum">
              <a:rPr lang="en-US" smtClean="0"/>
              <a:pPr>
                <a:defRPr/>
              </a:pPr>
              <a:t>14</a:t>
            </a:fld>
            <a:endParaRPr lang="en-US" dirty="0"/>
          </a:p>
        </p:txBody>
      </p:sp>
      <p:sp>
        <p:nvSpPr>
          <p:cNvPr id="10" name="Text Placeholder 9">
            <a:extLst>
              <a:ext uri="{FF2B5EF4-FFF2-40B4-BE49-F238E27FC236}">
                <a16:creationId xmlns:a16="http://schemas.microsoft.com/office/drawing/2014/main" id="{474C4184-1946-77F0-F36C-3FCE3BF58058}"/>
              </a:ext>
            </a:extLst>
          </p:cNvPr>
          <p:cNvSpPr>
            <a:spLocks noGrp="1"/>
          </p:cNvSpPr>
          <p:nvPr>
            <p:ph type="body" sz="quarter" idx="10"/>
          </p:nvPr>
        </p:nvSpPr>
        <p:spPr>
          <a:xfrm>
            <a:off x="3657600" y="1828800"/>
            <a:ext cx="7924800" cy="4343400"/>
          </a:xfrm>
        </p:spPr>
        <p:txBody>
          <a:bodyPr/>
          <a:lstStyle/>
          <a:p>
            <a:endParaRPr lang="et-EE" dirty="0"/>
          </a:p>
        </p:txBody>
      </p:sp>
      <p:pic>
        <p:nvPicPr>
          <p:cNvPr id="3" name="Picture 2">
            <a:extLst>
              <a:ext uri="{FF2B5EF4-FFF2-40B4-BE49-F238E27FC236}">
                <a16:creationId xmlns:a16="http://schemas.microsoft.com/office/drawing/2014/main" id="{F1D3A2D0-658B-C842-454E-B61084B98E15}"/>
              </a:ext>
            </a:extLst>
          </p:cNvPr>
          <p:cNvPicPr>
            <a:picLocks noChangeAspect="1"/>
          </p:cNvPicPr>
          <p:nvPr/>
        </p:nvPicPr>
        <p:blipFill>
          <a:blip r:embed="rId3"/>
          <a:stretch>
            <a:fillRect/>
          </a:stretch>
        </p:blipFill>
        <p:spPr>
          <a:xfrm>
            <a:off x="1181100" y="1698919"/>
            <a:ext cx="4953000" cy="4945629"/>
          </a:xfrm>
          <a:prstGeom prst="rect">
            <a:avLst/>
          </a:prstGeom>
        </p:spPr>
      </p:pic>
      <p:pic>
        <p:nvPicPr>
          <p:cNvPr id="5" name="Picture 4">
            <a:extLst>
              <a:ext uri="{FF2B5EF4-FFF2-40B4-BE49-F238E27FC236}">
                <a16:creationId xmlns:a16="http://schemas.microsoft.com/office/drawing/2014/main" id="{0958A65C-5639-EAA4-F5F7-E636CDFC71ED}"/>
              </a:ext>
            </a:extLst>
          </p:cNvPr>
          <p:cNvPicPr>
            <a:picLocks noChangeAspect="1"/>
          </p:cNvPicPr>
          <p:nvPr/>
        </p:nvPicPr>
        <p:blipFill>
          <a:blip r:embed="rId4"/>
          <a:stretch>
            <a:fillRect/>
          </a:stretch>
        </p:blipFill>
        <p:spPr>
          <a:xfrm>
            <a:off x="6546993" y="1649413"/>
            <a:ext cx="4851114" cy="4843462"/>
          </a:xfrm>
          <a:prstGeom prst="rect">
            <a:avLst/>
          </a:prstGeom>
        </p:spPr>
      </p:pic>
    </p:spTree>
    <p:extLst>
      <p:ext uri="{BB962C8B-B14F-4D97-AF65-F5344CB8AC3E}">
        <p14:creationId xmlns:p14="http://schemas.microsoft.com/office/powerpoint/2010/main" val="4192436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7CCE5-82F3-4C04-95A3-434E7FE86A1D}"/>
              </a:ext>
            </a:extLst>
          </p:cNvPr>
          <p:cNvSpPr>
            <a:spLocks noGrp="1"/>
          </p:cNvSpPr>
          <p:nvPr>
            <p:ph type="title"/>
          </p:nvPr>
        </p:nvSpPr>
        <p:spPr>
          <a:xfrm>
            <a:off x="3657600" y="365125"/>
            <a:ext cx="7924800" cy="1325563"/>
          </a:xfrm>
        </p:spPr>
        <p:txBody>
          <a:bodyPr/>
          <a:lstStyle/>
          <a:p>
            <a:r>
              <a:rPr lang="et-EE" dirty="0" err="1"/>
              <a:t>Bumblebees</a:t>
            </a:r>
            <a:r>
              <a:rPr lang="et-EE" dirty="0"/>
              <a:t> </a:t>
            </a:r>
            <a:r>
              <a:rPr lang="et-EE" dirty="0" err="1"/>
              <a:t>revisited</a:t>
            </a:r>
            <a:r>
              <a:rPr lang="et-EE" dirty="0"/>
              <a:t> (4)</a:t>
            </a:r>
            <a:endParaRPr lang="en-US" dirty="0"/>
          </a:p>
        </p:txBody>
      </p:sp>
      <p:sp>
        <p:nvSpPr>
          <p:cNvPr id="6" name="Picture Placeholder 5">
            <a:extLst>
              <a:ext uri="{FF2B5EF4-FFF2-40B4-BE49-F238E27FC236}">
                <a16:creationId xmlns:a16="http://schemas.microsoft.com/office/drawing/2014/main" id="{08CE45D5-D485-4391-9FFB-A6D88611FF87}"/>
              </a:ext>
            </a:extLst>
          </p:cNvPr>
          <p:cNvSpPr>
            <a:spLocks noGrp="1"/>
          </p:cNvSpPr>
          <p:nvPr>
            <p:ph type="pic" sz="quarter" idx="11"/>
          </p:nvPr>
        </p:nvSpPr>
        <p:spPr/>
      </p:sp>
      <p:sp>
        <p:nvSpPr>
          <p:cNvPr id="2" name="Slide Number Placeholder 1">
            <a:extLst>
              <a:ext uri="{FF2B5EF4-FFF2-40B4-BE49-F238E27FC236}">
                <a16:creationId xmlns:a16="http://schemas.microsoft.com/office/drawing/2014/main" id="{5B8EBFE8-26B2-4811-908E-3FA7877EA61C}"/>
              </a:ext>
            </a:extLst>
          </p:cNvPr>
          <p:cNvSpPr>
            <a:spLocks noGrp="1"/>
          </p:cNvSpPr>
          <p:nvPr>
            <p:ph type="sldNum" sz="quarter" idx="4"/>
          </p:nvPr>
        </p:nvSpPr>
        <p:spPr/>
        <p:txBody>
          <a:bodyPr/>
          <a:lstStyle/>
          <a:p>
            <a:pPr>
              <a:defRPr/>
            </a:pPr>
            <a:fld id="{DADBB38E-37F0-4099-9E14-30415241E9AC}" type="slidenum">
              <a:rPr lang="en-US" smtClean="0"/>
              <a:pPr>
                <a:defRPr/>
              </a:pPr>
              <a:t>15</a:t>
            </a:fld>
            <a:endParaRPr lang="en-US" dirty="0"/>
          </a:p>
        </p:txBody>
      </p:sp>
      <p:sp>
        <p:nvSpPr>
          <p:cNvPr id="10" name="Text Placeholder 9">
            <a:extLst>
              <a:ext uri="{FF2B5EF4-FFF2-40B4-BE49-F238E27FC236}">
                <a16:creationId xmlns:a16="http://schemas.microsoft.com/office/drawing/2014/main" id="{474C4184-1946-77F0-F36C-3FCE3BF58058}"/>
              </a:ext>
            </a:extLst>
          </p:cNvPr>
          <p:cNvSpPr>
            <a:spLocks noGrp="1"/>
          </p:cNvSpPr>
          <p:nvPr>
            <p:ph type="body" sz="quarter" idx="10"/>
          </p:nvPr>
        </p:nvSpPr>
        <p:spPr>
          <a:xfrm>
            <a:off x="3657600" y="1828800"/>
            <a:ext cx="7924800" cy="4343400"/>
          </a:xfrm>
        </p:spPr>
        <p:txBody>
          <a:bodyPr/>
          <a:lstStyle/>
          <a:p>
            <a:endParaRPr lang="et-EE" dirty="0"/>
          </a:p>
        </p:txBody>
      </p:sp>
      <p:pic>
        <p:nvPicPr>
          <p:cNvPr id="5" name="Picture 4">
            <a:extLst>
              <a:ext uri="{FF2B5EF4-FFF2-40B4-BE49-F238E27FC236}">
                <a16:creationId xmlns:a16="http://schemas.microsoft.com/office/drawing/2014/main" id="{0958A65C-5639-EAA4-F5F7-E636CDFC71ED}"/>
              </a:ext>
            </a:extLst>
          </p:cNvPr>
          <p:cNvPicPr>
            <a:picLocks noChangeAspect="1"/>
          </p:cNvPicPr>
          <p:nvPr/>
        </p:nvPicPr>
        <p:blipFill>
          <a:blip r:embed="rId3"/>
          <a:stretch>
            <a:fillRect/>
          </a:stretch>
        </p:blipFill>
        <p:spPr>
          <a:xfrm>
            <a:off x="6546993" y="1649413"/>
            <a:ext cx="4851114" cy="4843462"/>
          </a:xfrm>
          <a:prstGeom prst="rect">
            <a:avLst/>
          </a:prstGeom>
        </p:spPr>
      </p:pic>
      <p:pic>
        <p:nvPicPr>
          <p:cNvPr id="7" name="Picture 6">
            <a:extLst>
              <a:ext uri="{FF2B5EF4-FFF2-40B4-BE49-F238E27FC236}">
                <a16:creationId xmlns:a16="http://schemas.microsoft.com/office/drawing/2014/main" id="{2E9586BB-E362-7B65-3776-4E0F0C99465F}"/>
              </a:ext>
            </a:extLst>
          </p:cNvPr>
          <p:cNvPicPr>
            <a:picLocks noChangeAspect="1"/>
          </p:cNvPicPr>
          <p:nvPr/>
        </p:nvPicPr>
        <p:blipFill>
          <a:blip r:embed="rId4"/>
          <a:stretch>
            <a:fillRect/>
          </a:stretch>
        </p:blipFill>
        <p:spPr>
          <a:xfrm>
            <a:off x="954658" y="1357313"/>
            <a:ext cx="5435751" cy="5427662"/>
          </a:xfrm>
          <a:prstGeom prst="rect">
            <a:avLst/>
          </a:prstGeom>
        </p:spPr>
      </p:pic>
    </p:spTree>
    <p:extLst>
      <p:ext uri="{BB962C8B-B14F-4D97-AF65-F5344CB8AC3E}">
        <p14:creationId xmlns:p14="http://schemas.microsoft.com/office/powerpoint/2010/main" val="3860722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7CCE5-82F3-4C04-95A3-434E7FE86A1D}"/>
              </a:ext>
            </a:extLst>
          </p:cNvPr>
          <p:cNvSpPr>
            <a:spLocks noGrp="1"/>
          </p:cNvSpPr>
          <p:nvPr>
            <p:ph type="title"/>
          </p:nvPr>
        </p:nvSpPr>
        <p:spPr>
          <a:xfrm>
            <a:off x="3657600" y="365125"/>
            <a:ext cx="7924800" cy="1325563"/>
          </a:xfrm>
        </p:spPr>
        <p:txBody>
          <a:bodyPr/>
          <a:lstStyle/>
          <a:p>
            <a:r>
              <a:rPr lang="et-EE" dirty="0" err="1"/>
              <a:t>Bumblebees</a:t>
            </a:r>
            <a:r>
              <a:rPr lang="et-EE" dirty="0"/>
              <a:t> </a:t>
            </a:r>
            <a:r>
              <a:rPr lang="et-EE" dirty="0" err="1"/>
              <a:t>revisited</a:t>
            </a:r>
            <a:r>
              <a:rPr lang="et-EE" dirty="0"/>
              <a:t> (5)</a:t>
            </a:r>
            <a:endParaRPr lang="en-US" dirty="0"/>
          </a:p>
        </p:txBody>
      </p:sp>
      <p:sp>
        <p:nvSpPr>
          <p:cNvPr id="6" name="Picture Placeholder 5">
            <a:extLst>
              <a:ext uri="{FF2B5EF4-FFF2-40B4-BE49-F238E27FC236}">
                <a16:creationId xmlns:a16="http://schemas.microsoft.com/office/drawing/2014/main" id="{08CE45D5-D485-4391-9FFB-A6D88611FF87}"/>
              </a:ext>
            </a:extLst>
          </p:cNvPr>
          <p:cNvSpPr>
            <a:spLocks noGrp="1"/>
          </p:cNvSpPr>
          <p:nvPr>
            <p:ph type="pic" sz="quarter" idx="11"/>
          </p:nvPr>
        </p:nvSpPr>
        <p:spPr/>
      </p:sp>
      <p:sp>
        <p:nvSpPr>
          <p:cNvPr id="2" name="Slide Number Placeholder 1">
            <a:extLst>
              <a:ext uri="{FF2B5EF4-FFF2-40B4-BE49-F238E27FC236}">
                <a16:creationId xmlns:a16="http://schemas.microsoft.com/office/drawing/2014/main" id="{5B8EBFE8-26B2-4811-908E-3FA7877EA61C}"/>
              </a:ext>
            </a:extLst>
          </p:cNvPr>
          <p:cNvSpPr>
            <a:spLocks noGrp="1"/>
          </p:cNvSpPr>
          <p:nvPr>
            <p:ph type="sldNum" sz="quarter" idx="4"/>
          </p:nvPr>
        </p:nvSpPr>
        <p:spPr/>
        <p:txBody>
          <a:bodyPr/>
          <a:lstStyle/>
          <a:p>
            <a:pPr>
              <a:defRPr/>
            </a:pPr>
            <a:fld id="{DADBB38E-37F0-4099-9E14-30415241E9AC}" type="slidenum">
              <a:rPr lang="en-US" smtClean="0"/>
              <a:pPr>
                <a:defRPr/>
              </a:pPr>
              <a:t>16</a:t>
            </a:fld>
            <a:endParaRPr lang="en-US" dirty="0"/>
          </a:p>
        </p:txBody>
      </p:sp>
      <p:sp>
        <p:nvSpPr>
          <p:cNvPr id="10" name="Text Placeholder 9">
            <a:extLst>
              <a:ext uri="{FF2B5EF4-FFF2-40B4-BE49-F238E27FC236}">
                <a16:creationId xmlns:a16="http://schemas.microsoft.com/office/drawing/2014/main" id="{474C4184-1946-77F0-F36C-3FCE3BF58058}"/>
              </a:ext>
            </a:extLst>
          </p:cNvPr>
          <p:cNvSpPr>
            <a:spLocks noGrp="1"/>
          </p:cNvSpPr>
          <p:nvPr>
            <p:ph type="body" sz="quarter" idx="10"/>
          </p:nvPr>
        </p:nvSpPr>
        <p:spPr>
          <a:xfrm>
            <a:off x="3657600" y="1828800"/>
            <a:ext cx="7924800" cy="4343400"/>
          </a:xfrm>
        </p:spPr>
        <p:txBody>
          <a:bodyPr/>
          <a:lstStyle/>
          <a:p>
            <a:endParaRPr lang="et-EE" dirty="0"/>
          </a:p>
        </p:txBody>
      </p:sp>
      <p:pic>
        <p:nvPicPr>
          <p:cNvPr id="5" name="Picture 4">
            <a:extLst>
              <a:ext uri="{FF2B5EF4-FFF2-40B4-BE49-F238E27FC236}">
                <a16:creationId xmlns:a16="http://schemas.microsoft.com/office/drawing/2014/main" id="{0958A65C-5639-EAA4-F5F7-E636CDFC71ED}"/>
              </a:ext>
            </a:extLst>
          </p:cNvPr>
          <p:cNvPicPr>
            <a:picLocks noChangeAspect="1"/>
          </p:cNvPicPr>
          <p:nvPr/>
        </p:nvPicPr>
        <p:blipFill>
          <a:blip r:embed="rId3"/>
          <a:stretch>
            <a:fillRect/>
          </a:stretch>
        </p:blipFill>
        <p:spPr>
          <a:xfrm>
            <a:off x="6546993" y="1649413"/>
            <a:ext cx="4851114" cy="4843462"/>
          </a:xfrm>
          <a:prstGeom prst="rect">
            <a:avLst/>
          </a:prstGeom>
        </p:spPr>
      </p:pic>
      <p:pic>
        <p:nvPicPr>
          <p:cNvPr id="9" name="Picture 8">
            <a:extLst>
              <a:ext uri="{FF2B5EF4-FFF2-40B4-BE49-F238E27FC236}">
                <a16:creationId xmlns:a16="http://schemas.microsoft.com/office/drawing/2014/main" id="{111D8C2F-1FF4-22E0-0789-AF5372AF807D}"/>
              </a:ext>
            </a:extLst>
          </p:cNvPr>
          <p:cNvPicPr>
            <a:picLocks noChangeAspect="1"/>
          </p:cNvPicPr>
          <p:nvPr/>
        </p:nvPicPr>
        <p:blipFill>
          <a:blip r:embed="rId4"/>
          <a:stretch>
            <a:fillRect/>
          </a:stretch>
        </p:blipFill>
        <p:spPr>
          <a:xfrm>
            <a:off x="978186" y="1484199"/>
            <a:ext cx="5181600" cy="5173889"/>
          </a:xfrm>
          <a:prstGeom prst="rect">
            <a:avLst/>
          </a:prstGeom>
        </p:spPr>
      </p:pic>
    </p:spTree>
    <p:extLst>
      <p:ext uri="{BB962C8B-B14F-4D97-AF65-F5344CB8AC3E}">
        <p14:creationId xmlns:p14="http://schemas.microsoft.com/office/powerpoint/2010/main" val="2201840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7CCE5-82F3-4C04-95A3-434E7FE86A1D}"/>
              </a:ext>
            </a:extLst>
          </p:cNvPr>
          <p:cNvSpPr>
            <a:spLocks noGrp="1"/>
          </p:cNvSpPr>
          <p:nvPr>
            <p:ph type="title"/>
          </p:nvPr>
        </p:nvSpPr>
        <p:spPr>
          <a:xfrm>
            <a:off x="3657600" y="365125"/>
            <a:ext cx="7924800" cy="1325563"/>
          </a:xfrm>
        </p:spPr>
        <p:txBody>
          <a:bodyPr/>
          <a:lstStyle/>
          <a:p>
            <a:r>
              <a:rPr lang="et-EE" dirty="0" err="1"/>
              <a:t>Bumblebees</a:t>
            </a:r>
            <a:r>
              <a:rPr lang="et-EE" dirty="0"/>
              <a:t> </a:t>
            </a:r>
            <a:r>
              <a:rPr lang="et-EE" dirty="0" err="1"/>
              <a:t>revisited</a:t>
            </a:r>
            <a:r>
              <a:rPr lang="et-EE" dirty="0"/>
              <a:t> (6)</a:t>
            </a:r>
            <a:endParaRPr lang="en-US" dirty="0"/>
          </a:p>
        </p:txBody>
      </p:sp>
      <p:sp>
        <p:nvSpPr>
          <p:cNvPr id="6" name="Picture Placeholder 5">
            <a:extLst>
              <a:ext uri="{FF2B5EF4-FFF2-40B4-BE49-F238E27FC236}">
                <a16:creationId xmlns:a16="http://schemas.microsoft.com/office/drawing/2014/main" id="{08CE45D5-D485-4391-9FFB-A6D88611FF87}"/>
              </a:ext>
            </a:extLst>
          </p:cNvPr>
          <p:cNvSpPr>
            <a:spLocks noGrp="1"/>
          </p:cNvSpPr>
          <p:nvPr>
            <p:ph type="pic" sz="quarter" idx="11"/>
          </p:nvPr>
        </p:nvSpPr>
        <p:spPr/>
      </p:sp>
      <p:sp>
        <p:nvSpPr>
          <p:cNvPr id="2" name="Slide Number Placeholder 1">
            <a:extLst>
              <a:ext uri="{FF2B5EF4-FFF2-40B4-BE49-F238E27FC236}">
                <a16:creationId xmlns:a16="http://schemas.microsoft.com/office/drawing/2014/main" id="{5B8EBFE8-26B2-4811-908E-3FA7877EA61C}"/>
              </a:ext>
            </a:extLst>
          </p:cNvPr>
          <p:cNvSpPr>
            <a:spLocks noGrp="1"/>
          </p:cNvSpPr>
          <p:nvPr>
            <p:ph type="sldNum" sz="quarter" idx="4"/>
          </p:nvPr>
        </p:nvSpPr>
        <p:spPr/>
        <p:txBody>
          <a:bodyPr/>
          <a:lstStyle/>
          <a:p>
            <a:pPr>
              <a:defRPr/>
            </a:pPr>
            <a:fld id="{DADBB38E-37F0-4099-9E14-30415241E9AC}" type="slidenum">
              <a:rPr lang="en-US" smtClean="0"/>
              <a:pPr>
                <a:defRPr/>
              </a:pPr>
              <a:t>17</a:t>
            </a:fld>
            <a:endParaRPr lang="en-US" dirty="0"/>
          </a:p>
        </p:txBody>
      </p:sp>
      <p:sp>
        <p:nvSpPr>
          <p:cNvPr id="10" name="Text Placeholder 9">
            <a:extLst>
              <a:ext uri="{FF2B5EF4-FFF2-40B4-BE49-F238E27FC236}">
                <a16:creationId xmlns:a16="http://schemas.microsoft.com/office/drawing/2014/main" id="{474C4184-1946-77F0-F36C-3FCE3BF58058}"/>
              </a:ext>
            </a:extLst>
          </p:cNvPr>
          <p:cNvSpPr>
            <a:spLocks noGrp="1"/>
          </p:cNvSpPr>
          <p:nvPr>
            <p:ph type="body" sz="quarter" idx="10"/>
          </p:nvPr>
        </p:nvSpPr>
        <p:spPr>
          <a:xfrm>
            <a:off x="3657600" y="1828800"/>
            <a:ext cx="7924800" cy="4343400"/>
          </a:xfrm>
        </p:spPr>
        <p:txBody>
          <a:bodyPr/>
          <a:lstStyle/>
          <a:p>
            <a:endParaRPr lang="et-EE" dirty="0"/>
          </a:p>
        </p:txBody>
      </p:sp>
      <p:pic>
        <p:nvPicPr>
          <p:cNvPr id="5" name="Picture 4">
            <a:extLst>
              <a:ext uri="{FF2B5EF4-FFF2-40B4-BE49-F238E27FC236}">
                <a16:creationId xmlns:a16="http://schemas.microsoft.com/office/drawing/2014/main" id="{0958A65C-5639-EAA4-F5F7-E636CDFC71ED}"/>
              </a:ext>
            </a:extLst>
          </p:cNvPr>
          <p:cNvPicPr>
            <a:picLocks noChangeAspect="1"/>
          </p:cNvPicPr>
          <p:nvPr/>
        </p:nvPicPr>
        <p:blipFill>
          <a:blip r:embed="rId3"/>
          <a:stretch>
            <a:fillRect/>
          </a:stretch>
        </p:blipFill>
        <p:spPr>
          <a:xfrm>
            <a:off x="6546993" y="1649413"/>
            <a:ext cx="4851114" cy="4843462"/>
          </a:xfrm>
          <a:prstGeom prst="rect">
            <a:avLst/>
          </a:prstGeom>
        </p:spPr>
      </p:pic>
      <p:pic>
        <p:nvPicPr>
          <p:cNvPr id="7" name="Picture 6">
            <a:extLst>
              <a:ext uri="{FF2B5EF4-FFF2-40B4-BE49-F238E27FC236}">
                <a16:creationId xmlns:a16="http://schemas.microsoft.com/office/drawing/2014/main" id="{8712A75F-2E59-3E1D-155D-E85663E580C5}"/>
              </a:ext>
            </a:extLst>
          </p:cNvPr>
          <p:cNvPicPr>
            <a:picLocks noChangeAspect="1"/>
          </p:cNvPicPr>
          <p:nvPr/>
        </p:nvPicPr>
        <p:blipFill>
          <a:blip r:embed="rId4"/>
          <a:stretch>
            <a:fillRect/>
          </a:stretch>
        </p:blipFill>
        <p:spPr>
          <a:xfrm>
            <a:off x="1104900" y="1451598"/>
            <a:ext cx="5105400" cy="5097803"/>
          </a:xfrm>
          <a:prstGeom prst="rect">
            <a:avLst/>
          </a:prstGeom>
        </p:spPr>
      </p:pic>
    </p:spTree>
    <p:extLst>
      <p:ext uri="{BB962C8B-B14F-4D97-AF65-F5344CB8AC3E}">
        <p14:creationId xmlns:p14="http://schemas.microsoft.com/office/powerpoint/2010/main" val="753692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7CCE5-82F3-4C04-95A3-434E7FE86A1D}"/>
              </a:ext>
            </a:extLst>
          </p:cNvPr>
          <p:cNvSpPr>
            <a:spLocks noGrp="1"/>
          </p:cNvSpPr>
          <p:nvPr>
            <p:ph type="title"/>
          </p:nvPr>
        </p:nvSpPr>
        <p:spPr/>
        <p:txBody>
          <a:bodyPr/>
          <a:lstStyle/>
          <a:p>
            <a:r>
              <a:rPr lang="et-EE" dirty="0" err="1"/>
              <a:t>What</a:t>
            </a:r>
            <a:r>
              <a:rPr lang="et-EE" dirty="0"/>
              <a:t> </a:t>
            </a:r>
            <a:r>
              <a:rPr lang="et-EE" dirty="0" err="1"/>
              <a:t>is</a:t>
            </a:r>
            <a:r>
              <a:rPr lang="et-EE" dirty="0"/>
              <a:t> </a:t>
            </a:r>
            <a:r>
              <a:rPr lang="et-EE" dirty="0" err="1"/>
              <a:t>the</a:t>
            </a:r>
            <a:r>
              <a:rPr lang="et-EE" dirty="0"/>
              <a:t> </a:t>
            </a:r>
            <a:r>
              <a:rPr lang="et-EE" dirty="0" err="1"/>
              <a:t>difference</a:t>
            </a:r>
            <a:r>
              <a:rPr lang="et-EE" dirty="0"/>
              <a:t>?</a:t>
            </a:r>
            <a:endParaRPr lang="en-US" dirty="0"/>
          </a:p>
        </p:txBody>
      </p:sp>
      <p:sp>
        <p:nvSpPr>
          <p:cNvPr id="5" name="Text Placeholder 4">
            <a:extLst>
              <a:ext uri="{FF2B5EF4-FFF2-40B4-BE49-F238E27FC236}">
                <a16:creationId xmlns:a16="http://schemas.microsoft.com/office/drawing/2014/main" id="{DED14305-DCE1-4C70-842D-8CA506605CDA}"/>
              </a:ext>
            </a:extLst>
          </p:cNvPr>
          <p:cNvSpPr>
            <a:spLocks noGrp="1"/>
          </p:cNvSpPr>
          <p:nvPr>
            <p:ph type="body" sz="quarter" idx="10"/>
          </p:nvPr>
        </p:nvSpPr>
        <p:spPr/>
        <p:txBody>
          <a:bodyPr/>
          <a:lstStyle/>
          <a:p>
            <a:r>
              <a:rPr lang="et-EE" dirty="0"/>
              <a:t>1) Time</a:t>
            </a:r>
          </a:p>
          <a:p>
            <a:r>
              <a:rPr lang="et-EE" dirty="0"/>
              <a:t>2) </a:t>
            </a:r>
            <a:r>
              <a:rPr lang="et-EE" dirty="0" err="1"/>
              <a:t>Hmsc</a:t>
            </a:r>
            <a:r>
              <a:rPr lang="et-EE" dirty="0"/>
              <a:t> </a:t>
            </a:r>
            <a:r>
              <a:rPr lang="et-EE" dirty="0" err="1"/>
              <a:t>allows</a:t>
            </a:r>
            <a:r>
              <a:rPr lang="et-EE" dirty="0"/>
              <a:t> </a:t>
            </a:r>
            <a:r>
              <a:rPr lang="et-EE" dirty="0" err="1"/>
              <a:t>for</a:t>
            </a:r>
            <a:r>
              <a:rPr lang="et-EE" dirty="0"/>
              <a:t> </a:t>
            </a:r>
            <a:r>
              <a:rPr lang="et-EE" dirty="0" err="1"/>
              <a:t>more</a:t>
            </a:r>
            <a:r>
              <a:rPr lang="et-EE" dirty="0"/>
              <a:t> </a:t>
            </a:r>
            <a:r>
              <a:rPr lang="et-EE" dirty="0" err="1"/>
              <a:t>complicated</a:t>
            </a:r>
            <a:r>
              <a:rPr lang="et-EE" dirty="0"/>
              <a:t> </a:t>
            </a:r>
            <a:r>
              <a:rPr lang="et-EE" dirty="0" err="1"/>
              <a:t>relationships</a:t>
            </a:r>
            <a:endParaRPr lang="et-EE" dirty="0"/>
          </a:p>
          <a:p>
            <a:r>
              <a:rPr lang="et-EE" dirty="0"/>
              <a:t>3) </a:t>
            </a:r>
            <a:r>
              <a:rPr lang="et-EE" dirty="0" err="1"/>
              <a:t>Hmsc</a:t>
            </a:r>
            <a:r>
              <a:rPr lang="et-EE" dirty="0"/>
              <a:t> </a:t>
            </a:r>
            <a:r>
              <a:rPr lang="et-EE" dirty="0" err="1"/>
              <a:t>directly</a:t>
            </a:r>
            <a:r>
              <a:rPr lang="et-EE" dirty="0"/>
              <a:t> </a:t>
            </a:r>
            <a:r>
              <a:rPr lang="et-EE" dirty="0" err="1"/>
              <a:t>allows</a:t>
            </a:r>
            <a:r>
              <a:rPr lang="et-EE" dirty="0"/>
              <a:t> </a:t>
            </a:r>
            <a:r>
              <a:rPr lang="et-EE" dirty="0" err="1"/>
              <a:t>for</a:t>
            </a:r>
            <a:r>
              <a:rPr lang="et-EE" dirty="0"/>
              <a:t> </a:t>
            </a:r>
            <a:r>
              <a:rPr lang="et-EE" dirty="0" err="1"/>
              <a:t>hierarchical</a:t>
            </a:r>
            <a:r>
              <a:rPr lang="et-EE" dirty="0"/>
              <a:t> </a:t>
            </a:r>
            <a:r>
              <a:rPr lang="et-EE" dirty="0" err="1"/>
              <a:t>structure</a:t>
            </a:r>
            <a:r>
              <a:rPr lang="et-EE" dirty="0"/>
              <a:t> of </a:t>
            </a:r>
            <a:r>
              <a:rPr lang="et-EE" dirty="0" err="1"/>
              <a:t>the</a:t>
            </a:r>
            <a:r>
              <a:rPr lang="et-EE" dirty="0"/>
              <a:t> </a:t>
            </a:r>
            <a:r>
              <a:rPr lang="et-EE" dirty="0" err="1"/>
              <a:t>data</a:t>
            </a:r>
            <a:endParaRPr lang="et-EE" dirty="0"/>
          </a:p>
          <a:p>
            <a:r>
              <a:rPr lang="et-EE" dirty="0"/>
              <a:t>4) </a:t>
            </a:r>
            <a:r>
              <a:rPr lang="et-EE" dirty="0" err="1"/>
              <a:t>Hmsc</a:t>
            </a:r>
            <a:r>
              <a:rPr lang="et-EE" dirty="0"/>
              <a:t> </a:t>
            </a:r>
            <a:r>
              <a:rPr lang="et-EE" dirty="0" err="1"/>
              <a:t>allows</a:t>
            </a:r>
            <a:r>
              <a:rPr lang="et-EE" dirty="0"/>
              <a:t> </a:t>
            </a:r>
            <a:r>
              <a:rPr lang="et-EE" dirty="0" err="1"/>
              <a:t>for</a:t>
            </a:r>
            <a:r>
              <a:rPr lang="et-EE" dirty="0"/>
              <a:t> </a:t>
            </a:r>
            <a:r>
              <a:rPr lang="et-EE" dirty="0" err="1"/>
              <a:t>more</a:t>
            </a:r>
            <a:r>
              <a:rPr lang="et-EE" dirty="0"/>
              <a:t> </a:t>
            </a:r>
            <a:r>
              <a:rPr lang="et-EE" dirty="0" err="1"/>
              <a:t>statistical</a:t>
            </a:r>
            <a:r>
              <a:rPr lang="et-EE" dirty="0"/>
              <a:t> </a:t>
            </a:r>
            <a:r>
              <a:rPr lang="et-EE" dirty="0" err="1"/>
              <a:t>tests</a:t>
            </a:r>
            <a:r>
              <a:rPr lang="et-EE" dirty="0"/>
              <a:t> (</a:t>
            </a:r>
            <a:r>
              <a:rPr lang="et-EE" dirty="0" err="1"/>
              <a:t>but</a:t>
            </a:r>
            <a:r>
              <a:rPr lang="et-EE" dirty="0"/>
              <a:t> </a:t>
            </a:r>
            <a:r>
              <a:rPr lang="et-EE" dirty="0" err="1"/>
              <a:t>also</a:t>
            </a:r>
            <a:r>
              <a:rPr lang="et-EE" dirty="0"/>
              <a:t> </a:t>
            </a:r>
            <a:r>
              <a:rPr lang="et-EE" dirty="0" err="1"/>
              <a:t>assumes</a:t>
            </a:r>
            <a:r>
              <a:rPr lang="et-EE" dirty="0"/>
              <a:t> a </a:t>
            </a:r>
            <a:r>
              <a:rPr lang="et-EE" dirty="0" err="1"/>
              <a:t>lot</a:t>
            </a:r>
            <a:r>
              <a:rPr lang="et-EE" dirty="0"/>
              <a:t>)</a:t>
            </a:r>
            <a:endParaRPr lang="en-US" dirty="0"/>
          </a:p>
        </p:txBody>
      </p:sp>
      <p:sp>
        <p:nvSpPr>
          <p:cNvPr id="6" name="Picture Placeholder 5">
            <a:extLst>
              <a:ext uri="{FF2B5EF4-FFF2-40B4-BE49-F238E27FC236}">
                <a16:creationId xmlns:a16="http://schemas.microsoft.com/office/drawing/2014/main" id="{08CE45D5-D485-4391-9FFB-A6D88611FF87}"/>
              </a:ext>
            </a:extLst>
          </p:cNvPr>
          <p:cNvSpPr>
            <a:spLocks noGrp="1"/>
          </p:cNvSpPr>
          <p:nvPr>
            <p:ph type="pic" sz="quarter" idx="11"/>
          </p:nvPr>
        </p:nvSpPr>
        <p:spPr/>
      </p:sp>
      <p:sp>
        <p:nvSpPr>
          <p:cNvPr id="2" name="Slide Number Placeholder 1">
            <a:extLst>
              <a:ext uri="{FF2B5EF4-FFF2-40B4-BE49-F238E27FC236}">
                <a16:creationId xmlns:a16="http://schemas.microsoft.com/office/drawing/2014/main" id="{5B8EBFE8-26B2-4811-908E-3FA7877EA61C}"/>
              </a:ext>
            </a:extLst>
          </p:cNvPr>
          <p:cNvSpPr>
            <a:spLocks noGrp="1"/>
          </p:cNvSpPr>
          <p:nvPr>
            <p:ph type="sldNum" sz="quarter" idx="4"/>
          </p:nvPr>
        </p:nvSpPr>
        <p:spPr/>
        <p:txBody>
          <a:bodyPr/>
          <a:lstStyle/>
          <a:p>
            <a:pPr>
              <a:defRPr/>
            </a:pPr>
            <a:fld id="{DADBB38E-37F0-4099-9E14-30415241E9AC}" type="slidenum">
              <a:rPr lang="en-US" smtClean="0"/>
              <a:pPr>
                <a:defRPr/>
              </a:pPr>
              <a:t>18</a:t>
            </a:fld>
            <a:endParaRPr lang="en-US" dirty="0"/>
          </a:p>
        </p:txBody>
      </p:sp>
    </p:spTree>
    <p:extLst>
      <p:ext uri="{BB962C8B-B14F-4D97-AF65-F5344CB8AC3E}">
        <p14:creationId xmlns:p14="http://schemas.microsoft.com/office/powerpoint/2010/main" val="246913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BDD849-0C87-433F-AC30-D641EF5826B6}"/>
              </a:ext>
            </a:extLst>
          </p:cNvPr>
          <p:cNvSpPr>
            <a:spLocks noGrp="1"/>
          </p:cNvSpPr>
          <p:nvPr>
            <p:ph type="body" sz="quarter" idx="10"/>
          </p:nvPr>
        </p:nvSpPr>
        <p:spPr>
          <a:xfrm>
            <a:off x="381600" y="1371600"/>
            <a:ext cx="3276000" cy="2743200"/>
          </a:xfrm>
        </p:spPr>
        <p:txBody>
          <a:bodyPr/>
          <a:lstStyle/>
          <a:p>
            <a:pPr marL="0" indent="0">
              <a:buNone/>
            </a:pPr>
            <a:r>
              <a:rPr lang="et-EE" dirty="0" err="1"/>
              <a:t>Thank</a:t>
            </a:r>
            <a:r>
              <a:rPr lang="et-EE" dirty="0"/>
              <a:t> </a:t>
            </a:r>
            <a:r>
              <a:rPr lang="et-EE" dirty="0" err="1"/>
              <a:t>you</a:t>
            </a:r>
            <a:r>
              <a:rPr lang="et-EE" dirty="0"/>
              <a:t>!</a:t>
            </a:r>
          </a:p>
          <a:p>
            <a:pPr marL="0" indent="0">
              <a:buNone/>
            </a:pPr>
            <a:endParaRPr lang="et-EE" dirty="0"/>
          </a:p>
          <a:p>
            <a:pPr marL="0" indent="0">
              <a:buNone/>
            </a:pPr>
            <a:r>
              <a:rPr lang="et-EE" dirty="0" err="1"/>
              <a:t>Questions</a:t>
            </a:r>
            <a:r>
              <a:rPr lang="et-EE" dirty="0"/>
              <a:t>?</a:t>
            </a:r>
            <a:endParaRPr lang="en-US" dirty="0"/>
          </a:p>
        </p:txBody>
      </p:sp>
      <p:sp>
        <p:nvSpPr>
          <p:cNvPr id="2" name="Slide Number Placeholder 1">
            <a:extLst>
              <a:ext uri="{FF2B5EF4-FFF2-40B4-BE49-F238E27FC236}">
                <a16:creationId xmlns:a16="http://schemas.microsoft.com/office/drawing/2014/main" id="{A802E652-9FE7-4EE8-A48C-72AEA7FCD9A2}"/>
              </a:ext>
            </a:extLst>
          </p:cNvPr>
          <p:cNvSpPr>
            <a:spLocks noGrp="1"/>
          </p:cNvSpPr>
          <p:nvPr>
            <p:ph type="sldNum" sz="quarter" idx="4"/>
          </p:nvPr>
        </p:nvSpPr>
        <p:spPr/>
        <p:txBody>
          <a:bodyPr/>
          <a:lstStyle/>
          <a:p>
            <a:pPr>
              <a:defRPr/>
            </a:pPr>
            <a:fld id="{DADBB38E-37F0-4099-9E14-30415241E9AC}" type="slidenum">
              <a:rPr lang="en-US" smtClean="0"/>
              <a:pPr>
                <a:defRPr/>
              </a:pPr>
              <a:t>19</a:t>
            </a:fld>
            <a:endParaRPr lang="en-US" dirty="0"/>
          </a:p>
        </p:txBody>
      </p:sp>
    </p:spTree>
    <p:extLst>
      <p:ext uri="{BB962C8B-B14F-4D97-AF65-F5344CB8AC3E}">
        <p14:creationId xmlns:p14="http://schemas.microsoft.com/office/powerpoint/2010/main" val="218203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7CCE5-82F3-4C04-95A3-434E7FE86A1D}"/>
              </a:ext>
            </a:extLst>
          </p:cNvPr>
          <p:cNvSpPr>
            <a:spLocks noGrp="1"/>
          </p:cNvSpPr>
          <p:nvPr>
            <p:ph type="title"/>
          </p:nvPr>
        </p:nvSpPr>
        <p:spPr/>
        <p:txBody>
          <a:bodyPr/>
          <a:lstStyle/>
          <a:p>
            <a:r>
              <a:rPr lang="et-EE" dirty="0" err="1"/>
              <a:t>Remember</a:t>
            </a:r>
            <a:r>
              <a:rPr lang="en-US" dirty="0"/>
              <a:t>?</a:t>
            </a:r>
          </a:p>
        </p:txBody>
      </p:sp>
      <p:sp>
        <p:nvSpPr>
          <p:cNvPr id="5" name="Text Placeholder 4">
            <a:extLst>
              <a:ext uri="{FF2B5EF4-FFF2-40B4-BE49-F238E27FC236}">
                <a16:creationId xmlns:a16="http://schemas.microsoft.com/office/drawing/2014/main" id="{DED14305-DCE1-4C70-842D-8CA506605CDA}"/>
              </a:ext>
            </a:extLst>
          </p:cNvPr>
          <p:cNvSpPr>
            <a:spLocks noGrp="1"/>
          </p:cNvSpPr>
          <p:nvPr>
            <p:ph type="body" sz="quarter" idx="10"/>
          </p:nvPr>
        </p:nvSpPr>
        <p:spPr>
          <a:xfrm>
            <a:off x="3505200" y="1942649"/>
            <a:ext cx="8610600" cy="4343400"/>
          </a:xfrm>
        </p:spPr>
        <p:txBody>
          <a:bodyPr/>
          <a:lstStyle/>
          <a:p>
            <a:r>
              <a:rPr lang="en-US" dirty="0"/>
              <a:t>RLQ is mostly and ordination technique</a:t>
            </a:r>
          </a:p>
          <a:p>
            <a:endParaRPr lang="en-US" sz="800" dirty="0"/>
          </a:p>
          <a:p>
            <a:r>
              <a:rPr lang="en-US" dirty="0"/>
              <a:t>"Ordination is the collective term for multivariate techniques that arrange sites along axes on the basis of data on species composition" (</a:t>
            </a:r>
            <a:r>
              <a:rPr lang="en-US" dirty="0" err="1"/>
              <a:t>ter</a:t>
            </a:r>
            <a:r>
              <a:rPr lang="en-US" dirty="0"/>
              <a:t> </a:t>
            </a:r>
            <a:r>
              <a:rPr lang="en-US" dirty="0" err="1"/>
              <a:t>Braak</a:t>
            </a:r>
            <a:r>
              <a:rPr lang="en-US" dirty="0"/>
              <a:t> 1987)</a:t>
            </a:r>
          </a:p>
          <a:p>
            <a:r>
              <a:rPr lang="en-US" dirty="0"/>
              <a:t>" The displaying of a swarm of data points in a two or </a:t>
            </a:r>
            <a:r>
              <a:rPr lang="en-US" dirty="0" err="1"/>
              <a:t>threedimensional</a:t>
            </a:r>
            <a:r>
              <a:rPr lang="en-US" dirty="0"/>
              <a:t> coordinate frame so as to make the relationships among the points in many-dimensional space visible on inspection" (</a:t>
            </a:r>
            <a:r>
              <a:rPr lang="en-US" dirty="0" err="1"/>
              <a:t>Pielou</a:t>
            </a:r>
            <a:r>
              <a:rPr lang="en-US" dirty="0"/>
              <a:t> 1984)</a:t>
            </a:r>
          </a:p>
          <a:p>
            <a:r>
              <a:rPr lang="en-US" sz="1600" dirty="0"/>
              <a:t>Palmer M (2017). Ordination Methods for Ecologists (</a:t>
            </a:r>
            <a:r>
              <a:rPr lang="en-US" sz="1600" dirty="0">
                <a:hlinkClick r:id="rId3"/>
              </a:rPr>
              <a:t>http://ordination.okstate.edu</a:t>
            </a:r>
            <a:r>
              <a:rPr lang="en-US" sz="1600" dirty="0"/>
              <a:t>), visited 13.01.2022</a:t>
            </a:r>
          </a:p>
          <a:p>
            <a:endParaRPr lang="en-US" dirty="0"/>
          </a:p>
        </p:txBody>
      </p:sp>
      <p:sp>
        <p:nvSpPr>
          <p:cNvPr id="6" name="Picture Placeholder 5">
            <a:extLst>
              <a:ext uri="{FF2B5EF4-FFF2-40B4-BE49-F238E27FC236}">
                <a16:creationId xmlns:a16="http://schemas.microsoft.com/office/drawing/2014/main" id="{08CE45D5-D485-4391-9FFB-A6D88611FF87}"/>
              </a:ext>
            </a:extLst>
          </p:cNvPr>
          <p:cNvSpPr>
            <a:spLocks noGrp="1"/>
          </p:cNvSpPr>
          <p:nvPr>
            <p:ph type="pic" sz="quarter" idx="11"/>
          </p:nvPr>
        </p:nvSpPr>
        <p:spPr/>
      </p:sp>
      <p:sp>
        <p:nvSpPr>
          <p:cNvPr id="2" name="Slide Number Placeholder 1">
            <a:extLst>
              <a:ext uri="{FF2B5EF4-FFF2-40B4-BE49-F238E27FC236}">
                <a16:creationId xmlns:a16="http://schemas.microsoft.com/office/drawing/2014/main" id="{5B8EBFE8-26B2-4811-908E-3FA7877EA61C}"/>
              </a:ext>
            </a:extLst>
          </p:cNvPr>
          <p:cNvSpPr>
            <a:spLocks noGrp="1"/>
          </p:cNvSpPr>
          <p:nvPr>
            <p:ph type="sldNum" sz="quarter" idx="4"/>
          </p:nvPr>
        </p:nvSpPr>
        <p:spPr/>
        <p:txBody>
          <a:bodyPr/>
          <a:lstStyle/>
          <a:p>
            <a:pPr>
              <a:defRPr/>
            </a:pPr>
            <a:fld id="{DADBB38E-37F0-4099-9E14-30415241E9AC}" type="slidenum">
              <a:rPr lang="en-US" smtClean="0"/>
              <a:pPr>
                <a:defRPr/>
              </a:pPr>
              <a:t>2</a:t>
            </a:fld>
            <a:endParaRPr lang="en-US" dirty="0"/>
          </a:p>
        </p:txBody>
      </p:sp>
      <p:pic>
        <p:nvPicPr>
          <p:cNvPr id="7" name="Picture 6">
            <a:extLst>
              <a:ext uri="{FF2B5EF4-FFF2-40B4-BE49-F238E27FC236}">
                <a16:creationId xmlns:a16="http://schemas.microsoft.com/office/drawing/2014/main" id="{171E46FA-4AB8-7C17-50B5-9EF9A17F6CB1}"/>
              </a:ext>
            </a:extLst>
          </p:cNvPr>
          <p:cNvPicPr>
            <a:picLocks noChangeAspect="1"/>
          </p:cNvPicPr>
          <p:nvPr/>
        </p:nvPicPr>
        <p:blipFill>
          <a:blip r:embed="rId4"/>
          <a:stretch>
            <a:fillRect/>
          </a:stretch>
        </p:blipFill>
        <p:spPr>
          <a:xfrm>
            <a:off x="3505200" y="1867193"/>
            <a:ext cx="8534400" cy="4800600"/>
          </a:xfrm>
          <a:prstGeom prst="rect">
            <a:avLst/>
          </a:prstGeom>
        </p:spPr>
      </p:pic>
    </p:spTree>
    <p:extLst>
      <p:ext uri="{BB962C8B-B14F-4D97-AF65-F5344CB8AC3E}">
        <p14:creationId xmlns:p14="http://schemas.microsoft.com/office/powerpoint/2010/main" val="343679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7CCE5-82F3-4C04-95A3-434E7FE86A1D}"/>
              </a:ext>
            </a:extLst>
          </p:cNvPr>
          <p:cNvSpPr>
            <a:spLocks noGrp="1"/>
          </p:cNvSpPr>
          <p:nvPr>
            <p:ph type="title"/>
          </p:nvPr>
        </p:nvSpPr>
        <p:spPr/>
        <p:txBody>
          <a:bodyPr/>
          <a:lstStyle/>
          <a:p>
            <a:r>
              <a:rPr lang="et-EE" dirty="0" err="1"/>
              <a:t>Adding</a:t>
            </a:r>
            <a:r>
              <a:rPr lang="et-EE" dirty="0"/>
              <a:t> </a:t>
            </a:r>
            <a:r>
              <a:rPr lang="et-EE" dirty="0" err="1"/>
              <a:t>phylogeny</a:t>
            </a:r>
            <a:r>
              <a:rPr lang="et-EE" dirty="0"/>
              <a:t> and </a:t>
            </a:r>
            <a:r>
              <a:rPr lang="et-EE" dirty="0" err="1"/>
              <a:t>spatial</a:t>
            </a:r>
            <a:r>
              <a:rPr lang="et-EE" dirty="0"/>
              <a:t> </a:t>
            </a:r>
            <a:r>
              <a:rPr lang="et-EE" dirty="0" err="1"/>
              <a:t>location</a:t>
            </a:r>
            <a:endParaRPr lang="en-US" dirty="0"/>
          </a:p>
        </p:txBody>
      </p:sp>
      <p:sp>
        <p:nvSpPr>
          <p:cNvPr id="6" name="Picture Placeholder 5">
            <a:extLst>
              <a:ext uri="{FF2B5EF4-FFF2-40B4-BE49-F238E27FC236}">
                <a16:creationId xmlns:a16="http://schemas.microsoft.com/office/drawing/2014/main" id="{08CE45D5-D485-4391-9FFB-A6D88611FF87}"/>
              </a:ext>
            </a:extLst>
          </p:cNvPr>
          <p:cNvSpPr>
            <a:spLocks noGrp="1"/>
          </p:cNvSpPr>
          <p:nvPr>
            <p:ph type="pic" sz="quarter" idx="11"/>
          </p:nvPr>
        </p:nvSpPr>
        <p:spPr/>
      </p:sp>
      <p:sp>
        <p:nvSpPr>
          <p:cNvPr id="2" name="Slide Number Placeholder 1">
            <a:extLst>
              <a:ext uri="{FF2B5EF4-FFF2-40B4-BE49-F238E27FC236}">
                <a16:creationId xmlns:a16="http://schemas.microsoft.com/office/drawing/2014/main" id="{5B8EBFE8-26B2-4811-908E-3FA7877EA61C}"/>
              </a:ext>
            </a:extLst>
          </p:cNvPr>
          <p:cNvSpPr>
            <a:spLocks noGrp="1"/>
          </p:cNvSpPr>
          <p:nvPr>
            <p:ph type="sldNum" sz="quarter" idx="4"/>
          </p:nvPr>
        </p:nvSpPr>
        <p:spPr/>
        <p:txBody>
          <a:bodyPr/>
          <a:lstStyle/>
          <a:p>
            <a:pPr>
              <a:defRPr/>
            </a:pPr>
            <a:fld id="{DADBB38E-37F0-4099-9E14-30415241E9AC}" type="slidenum">
              <a:rPr lang="en-US" smtClean="0"/>
              <a:pPr>
                <a:defRPr/>
              </a:pPr>
              <a:t>3</a:t>
            </a:fld>
            <a:endParaRPr lang="en-US" dirty="0"/>
          </a:p>
        </p:txBody>
      </p:sp>
      <p:sp>
        <p:nvSpPr>
          <p:cNvPr id="3" name="Text Placeholder 2">
            <a:extLst>
              <a:ext uri="{FF2B5EF4-FFF2-40B4-BE49-F238E27FC236}">
                <a16:creationId xmlns:a16="http://schemas.microsoft.com/office/drawing/2014/main" id="{05B2F9B6-19CD-48AE-AEE1-12F49DF7321E}"/>
              </a:ext>
            </a:extLst>
          </p:cNvPr>
          <p:cNvSpPr>
            <a:spLocks noGrp="1"/>
          </p:cNvSpPr>
          <p:nvPr>
            <p:ph type="body" sz="quarter" idx="10"/>
          </p:nvPr>
        </p:nvSpPr>
        <p:spPr>
          <a:xfrm>
            <a:off x="4038600" y="1828800"/>
            <a:ext cx="7543800" cy="3200400"/>
          </a:xfrm>
        </p:spPr>
        <p:txBody>
          <a:bodyPr/>
          <a:lstStyle/>
          <a:p>
            <a:endParaRPr lang="en-US" dirty="0"/>
          </a:p>
        </p:txBody>
      </p:sp>
      <p:pic>
        <p:nvPicPr>
          <p:cNvPr id="9" name="Picture 8">
            <a:extLst>
              <a:ext uri="{FF2B5EF4-FFF2-40B4-BE49-F238E27FC236}">
                <a16:creationId xmlns:a16="http://schemas.microsoft.com/office/drawing/2014/main" id="{E108A2DA-AC3B-4514-BCFB-116DBF1035EA}"/>
              </a:ext>
            </a:extLst>
          </p:cNvPr>
          <p:cNvPicPr>
            <a:picLocks noChangeAspect="1"/>
          </p:cNvPicPr>
          <p:nvPr/>
        </p:nvPicPr>
        <p:blipFill>
          <a:blip r:embed="rId3"/>
          <a:stretch>
            <a:fillRect/>
          </a:stretch>
        </p:blipFill>
        <p:spPr>
          <a:xfrm>
            <a:off x="3962400" y="1796430"/>
            <a:ext cx="6614948" cy="5061569"/>
          </a:xfrm>
          <a:prstGeom prst="rect">
            <a:avLst/>
          </a:prstGeom>
        </p:spPr>
      </p:pic>
    </p:spTree>
    <p:extLst>
      <p:ext uri="{BB962C8B-B14F-4D97-AF65-F5344CB8AC3E}">
        <p14:creationId xmlns:p14="http://schemas.microsoft.com/office/powerpoint/2010/main" val="212866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7CCE5-82F3-4C04-95A3-434E7FE86A1D}"/>
              </a:ext>
            </a:extLst>
          </p:cNvPr>
          <p:cNvSpPr>
            <a:spLocks noGrp="1"/>
          </p:cNvSpPr>
          <p:nvPr>
            <p:ph type="title"/>
          </p:nvPr>
        </p:nvSpPr>
        <p:spPr/>
        <p:txBody>
          <a:bodyPr/>
          <a:lstStyle/>
          <a:p>
            <a:r>
              <a:rPr lang="et-EE" dirty="0" err="1"/>
              <a:t>However</a:t>
            </a:r>
            <a:r>
              <a:rPr lang="et-EE" dirty="0"/>
              <a:t>…</a:t>
            </a:r>
            <a:endParaRPr lang="en-US" dirty="0"/>
          </a:p>
        </p:txBody>
      </p:sp>
      <p:sp>
        <p:nvSpPr>
          <p:cNvPr id="5" name="Text Placeholder 4">
            <a:extLst>
              <a:ext uri="{FF2B5EF4-FFF2-40B4-BE49-F238E27FC236}">
                <a16:creationId xmlns:a16="http://schemas.microsoft.com/office/drawing/2014/main" id="{DED14305-DCE1-4C70-842D-8CA506605CDA}"/>
              </a:ext>
            </a:extLst>
          </p:cNvPr>
          <p:cNvSpPr>
            <a:spLocks noGrp="1"/>
          </p:cNvSpPr>
          <p:nvPr>
            <p:ph type="body" sz="quarter" idx="10"/>
          </p:nvPr>
        </p:nvSpPr>
        <p:spPr>
          <a:xfrm>
            <a:off x="3505200" y="1942649"/>
            <a:ext cx="8610600" cy="4343400"/>
          </a:xfrm>
        </p:spPr>
        <p:txBody>
          <a:bodyPr/>
          <a:lstStyle/>
          <a:p>
            <a:r>
              <a:rPr lang="et-EE" dirty="0"/>
              <a:t>RLQ (and </a:t>
            </a:r>
            <a:r>
              <a:rPr lang="et-EE" dirty="0" err="1"/>
              <a:t>the</a:t>
            </a:r>
            <a:r>
              <a:rPr lang="et-EE" dirty="0"/>
              <a:t> </a:t>
            </a:r>
            <a:r>
              <a:rPr lang="et-EE" dirty="0" err="1"/>
              <a:t>closely</a:t>
            </a:r>
            <a:r>
              <a:rPr lang="et-EE" dirty="0"/>
              <a:t> </a:t>
            </a:r>
            <a:r>
              <a:rPr lang="et-EE" dirty="0" err="1"/>
              <a:t>realted</a:t>
            </a:r>
            <a:r>
              <a:rPr lang="et-EE" dirty="0"/>
              <a:t> </a:t>
            </a:r>
            <a:r>
              <a:rPr lang="et-EE" dirty="0" err="1"/>
              <a:t>fourth</a:t>
            </a:r>
            <a:r>
              <a:rPr lang="et-EE" dirty="0"/>
              <a:t> </a:t>
            </a:r>
            <a:r>
              <a:rPr lang="et-EE" dirty="0" err="1"/>
              <a:t>corner</a:t>
            </a:r>
            <a:r>
              <a:rPr lang="et-EE" dirty="0"/>
              <a:t> </a:t>
            </a:r>
            <a:r>
              <a:rPr lang="et-EE" dirty="0" err="1"/>
              <a:t>analysis</a:t>
            </a:r>
            <a:r>
              <a:rPr lang="et-EE" dirty="0"/>
              <a:t>) </a:t>
            </a:r>
            <a:r>
              <a:rPr lang="et-EE" dirty="0" err="1"/>
              <a:t>also</a:t>
            </a:r>
            <a:r>
              <a:rPr lang="et-EE" dirty="0"/>
              <a:t> </a:t>
            </a:r>
            <a:r>
              <a:rPr lang="et-EE" dirty="0" err="1"/>
              <a:t>allows</a:t>
            </a:r>
            <a:r>
              <a:rPr lang="et-EE" dirty="0"/>
              <a:t> </a:t>
            </a:r>
            <a:r>
              <a:rPr lang="et-EE" dirty="0" err="1"/>
              <a:t>us</a:t>
            </a:r>
            <a:r>
              <a:rPr lang="et-EE" dirty="0"/>
              <a:t> </a:t>
            </a:r>
            <a:r>
              <a:rPr lang="et-EE" dirty="0" err="1"/>
              <a:t>perform</a:t>
            </a:r>
            <a:r>
              <a:rPr lang="et-EE" dirty="0"/>
              <a:t> </a:t>
            </a:r>
            <a:r>
              <a:rPr lang="et-EE" dirty="0" err="1"/>
              <a:t>permuation</a:t>
            </a:r>
            <a:r>
              <a:rPr lang="et-EE" dirty="0"/>
              <a:t> </a:t>
            </a:r>
            <a:r>
              <a:rPr lang="et-EE" dirty="0" err="1"/>
              <a:t>tests</a:t>
            </a:r>
            <a:r>
              <a:rPr lang="et-EE" dirty="0"/>
              <a:t> </a:t>
            </a:r>
            <a:r>
              <a:rPr lang="et-EE" dirty="0" err="1"/>
              <a:t>to</a:t>
            </a:r>
            <a:r>
              <a:rPr lang="et-EE" dirty="0"/>
              <a:t> test </a:t>
            </a:r>
            <a:r>
              <a:rPr lang="et-EE" dirty="0" err="1"/>
              <a:t>for</a:t>
            </a:r>
            <a:r>
              <a:rPr lang="et-EE" dirty="0"/>
              <a:t> </a:t>
            </a:r>
            <a:r>
              <a:rPr lang="et-EE" dirty="0" err="1"/>
              <a:t>the</a:t>
            </a:r>
            <a:r>
              <a:rPr lang="et-EE" dirty="0"/>
              <a:t> </a:t>
            </a:r>
            <a:r>
              <a:rPr lang="et-EE" dirty="0" err="1"/>
              <a:t>presence</a:t>
            </a:r>
            <a:r>
              <a:rPr lang="et-EE" dirty="0"/>
              <a:t> of </a:t>
            </a:r>
            <a:r>
              <a:rPr lang="et-EE" dirty="0" err="1"/>
              <a:t>associations</a:t>
            </a:r>
            <a:r>
              <a:rPr lang="et-EE" dirty="0"/>
              <a:t> </a:t>
            </a:r>
            <a:r>
              <a:rPr lang="et-EE" dirty="0" err="1"/>
              <a:t>between</a:t>
            </a:r>
            <a:endParaRPr lang="et-EE" dirty="0"/>
          </a:p>
          <a:p>
            <a:endParaRPr lang="et-EE" dirty="0"/>
          </a:p>
          <a:p>
            <a:r>
              <a:rPr lang="et-EE" dirty="0" err="1"/>
              <a:t>e.g</a:t>
            </a:r>
            <a:r>
              <a:rPr lang="et-EE" dirty="0"/>
              <a:t>. </a:t>
            </a:r>
            <a:r>
              <a:rPr lang="et-EE" dirty="0" err="1"/>
              <a:t>Enviromental</a:t>
            </a:r>
            <a:r>
              <a:rPr lang="et-EE" dirty="0"/>
              <a:t> </a:t>
            </a:r>
            <a:r>
              <a:rPr lang="et-EE" dirty="0" err="1"/>
              <a:t>variables</a:t>
            </a:r>
            <a:r>
              <a:rPr lang="et-EE" dirty="0"/>
              <a:t> and </a:t>
            </a:r>
            <a:r>
              <a:rPr lang="et-EE" dirty="0" err="1"/>
              <a:t>species</a:t>
            </a:r>
            <a:r>
              <a:rPr lang="et-EE" dirty="0"/>
              <a:t> </a:t>
            </a:r>
            <a:r>
              <a:rPr lang="et-EE" dirty="0" err="1"/>
              <a:t>traits</a:t>
            </a:r>
            <a:r>
              <a:rPr lang="et-EE" dirty="0"/>
              <a:t>;   </a:t>
            </a:r>
            <a:endParaRPr lang="en-US" sz="1600" dirty="0"/>
          </a:p>
          <a:p>
            <a:r>
              <a:rPr lang="et-EE" dirty="0" err="1"/>
              <a:t>Phylogeny</a:t>
            </a:r>
            <a:r>
              <a:rPr lang="et-EE" dirty="0"/>
              <a:t> and </a:t>
            </a:r>
            <a:r>
              <a:rPr lang="et-EE" dirty="0" err="1"/>
              <a:t>spatial</a:t>
            </a:r>
            <a:r>
              <a:rPr lang="et-EE" dirty="0"/>
              <a:t> </a:t>
            </a:r>
            <a:r>
              <a:rPr lang="et-EE" dirty="0" err="1"/>
              <a:t>layout</a:t>
            </a:r>
            <a:r>
              <a:rPr lang="et-EE" dirty="0"/>
              <a:t>;</a:t>
            </a:r>
          </a:p>
          <a:p>
            <a:r>
              <a:rPr lang="et-EE" dirty="0"/>
              <a:t>etc</a:t>
            </a:r>
            <a:endParaRPr lang="en-US" dirty="0"/>
          </a:p>
        </p:txBody>
      </p:sp>
      <p:sp>
        <p:nvSpPr>
          <p:cNvPr id="6" name="Picture Placeholder 5">
            <a:extLst>
              <a:ext uri="{FF2B5EF4-FFF2-40B4-BE49-F238E27FC236}">
                <a16:creationId xmlns:a16="http://schemas.microsoft.com/office/drawing/2014/main" id="{08CE45D5-D485-4391-9FFB-A6D88611FF87}"/>
              </a:ext>
            </a:extLst>
          </p:cNvPr>
          <p:cNvSpPr>
            <a:spLocks noGrp="1"/>
          </p:cNvSpPr>
          <p:nvPr>
            <p:ph type="pic" sz="quarter" idx="11"/>
          </p:nvPr>
        </p:nvSpPr>
        <p:spPr/>
      </p:sp>
      <p:sp>
        <p:nvSpPr>
          <p:cNvPr id="2" name="Slide Number Placeholder 1">
            <a:extLst>
              <a:ext uri="{FF2B5EF4-FFF2-40B4-BE49-F238E27FC236}">
                <a16:creationId xmlns:a16="http://schemas.microsoft.com/office/drawing/2014/main" id="{5B8EBFE8-26B2-4811-908E-3FA7877EA61C}"/>
              </a:ext>
            </a:extLst>
          </p:cNvPr>
          <p:cNvSpPr>
            <a:spLocks noGrp="1"/>
          </p:cNvSpPr>
          <p:nvPr>
            <p:ph type="sldNum" sz="quarter" idx="4"/>
          </p:nvPr>
        </p:nvSpPr>
        <p:spPr/>
        <p:txBody>
          <a:bodyPr/>
          <a:lstStyle/>
          <a:p>
            <a:pPr>
              <a:defRPr/>
            </a:pPr>
            <a:fld id="{DADBB38E-37F0-4099-9E14-30415241E9AC}" type="slidenum">
              <a:rPr lang="en-US" smtClean="0"/>
              <a:pPr>
                <a:defRPr/>
              </a:pPr>
              <a:t>4</a:t>
            </a:fld>
            <a:endParaRPr lang="en-US" dirty="0"/>
          </a:p>
        </p:txBody>
      </p:sp>
    </p:spTree>
    <p:extLst>
      <p:ext uri="{BB962C8B-B14F-4D97-AF65-F5344CB8AC3E}">
        <p14:creationId xmlns:p14="http://schemas.microsoft.com/office/powerpoint/2010/main" val="54693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A820-1275-6921-A341-A17675EAAF44}"/>
              </a:ext>
            </a:extLst>
          </p:cNvPr>
          <p:cNvSpPr>
            <a:spLocks noGrp="1"/>
          </p:cNvSpPr>
          <p:nvPr>
            <p:ph type="title"/>
          </p:nvPr>
        </p:nvSpPr>
        <p:spPr/>
        <p:txBody>
          <a:bodyPr/>
          <a:lstStyle/>
          <a:p>
            <a:r>
              <a:rPr lang="et-EE" dirty="0" err="1"/>
              <a:t>Then</a:t>
            </a:r>
            <a:r>
              <a:rPr lang="et-EE" dirty="0"/>
              <a:t> </a:t>
            </a:r>
            <a:r>
              <a:rPr lang="et-EE" dirty="0" err="1"/>
              <a:t>what</a:t>
            </a:r>
            <a:r>
              <a:rPr lang="et-EE" dirty="0"/>
              <a:t> </a:t>
            </a:r>
            <a:r>
              <a:rPr lang="et-EE" dirty="0" err="1"/>
              <a:t>about</a:t>
            </a:r>
            <a:r>
              <a:rPr lang="et-EE" dirty="0"/>
              <a:t>…</a:t>
            </a:r>
          </a:p>
        </p:txBody>
      </p:sp>
      <p:sp>
        <p:nvSpPr>
          <p:cNvPr id="3" name="Text Placeholder 2">
            <a:extLst>
              <a:ext uri="{FF2B5EF4-FFF2-40B4-BE49-F238E27FC236}">
                <a16:creationId xmlns:a16="http://schemas.microsoft.com/office/drawing/2014/main" id="{7087002A-1387-5A3B-D448-A1FB42FFE68F}"/>
              </a:ext>
            </a:extLst>
          </p:cNvPr>
          <p:cNvSpPr>
            <a:spLocks noGrp="1"/>
          </p:cNvSpPr>
          <p:nvPr>
            <p:ph type="body" sz="quarter" idx="10"/>
          </p:nvPr>
        </p:nvSpPr>
        <p:spPr/>
        <p:txBody>
          <a:bodyPr/>
          <a:lstStyle/>
          <a:p>
            <a:endParaRPr lang="et-EE" dirty="0"/>
          </a:p>
        </p:txBody>
      </p:sp>
      <p:sp>
        <p:nvSpPr>
          <p:cNvPr id="4" name="Picture Placeholder 3">
            <a:extLst>
              <a:ext uri="{FF2B5EF4-FFF2-40B4-BE49-F238E27FC236}">
                <a16:creationId xmlns:a16="http://schemas.microsoft.com/office/drawing/2014/main" id="{32753952-7F27-413B-1D3E-4D74C5AC2F15}"/>
              </a:ext>
            </a:extLst>
          </p:cNvPr>
          <p:cNvSpPr>
            <a:spLocks noGrp="1"/>
          </p:cNvSpPr>
          <p:nvPr>
            <p:ph type="pic" sz="quarter" idx="11"/>
          </p:nvPr>
        </p:nvSpPr>
        <p:spPr/>
      </p:sp>
      <p:sp>
        <p:nvSpPr>
          <p:cNvPr id="5" name="Slide Number Placeholder 4">
            <a:extLst>
              <a:ext uri="{FF2B5EF4-FFF2-40B4-BE49-F238E27FC236}">
                <a16:creationId xmlns:a16="http://schemas.microsoft.com/office/drawing/2014/main" id="{4FC5C12A-9B93-8BFD-6512-D0B5282674E4}"/>
              </a:ext>
            </a:extLst>
          </p:cNvPr>
          <p:cNvSpPr>
            <a:spLocks noGrp="1"/>
          </p:cNvSpPr>
          <p:nvPr>
            <p:ph type="sldNum" sz="quarter" idx="4"/>
          </p:nvPr>
        </p:nvSpPr>
        <p:spPr/>
        <p:txBody>
          <a:bodyPr/>
          <a:lstStyle/>
          <a:p>
            <a:pPr>
              <a:defRPr/>
            </a:pPr>
            <a:fld id="{DADBB38E-37F0-4099-9E14-30415241E9AC}" type="slidenum">
              <a:rPr lang="en-US" smtClean="0"/>
              <a:pPr>
                <a:defRPr/>
              </a:pPr>
              <a:t>5</a:t>
            </a:fld>
            <a:endParaRPr lang="en-US" dirty="0"/>
          </a:p>
        </p:txBody>
      </p:sp>
      <p:pic>
        <p:nvPicPr>
          <p:cNvPr id="6" name="Main graphic">
            <a:extLst>
              <a:ext uri="{FF2B5EF4-FFF2-40B4-BE49-F238E27FC236}">
                <a16:creationId xmlns:a16="http://schemas.microsoft.com/office/drawing/2014/main" id="{50EC9D7B-C40F-51D5-927B-F3AFB5FE38DE}"/>
              </a:ext>
            </a:extLst>
          </p:cNvPr>
          <p:cNvPicPr/>
          <p:nvPr/>
        </p:nvPicPr>
        <p:blipFill>
          <a:blip r:embed="rId3"/>
          <a:stretch/>
        </p:blipFill>
        <p:spPr>
          <a:xfrm>
            <a:off x="3657600" y="1605229"/>
            <a:ext cx="6553200" cy="4318348"/>
          </a:xfrm>
          <a:prstGeom prst="rect">
            <a:avLst/>
          </a:prstGeom>
          <a:ln>
            <a:noFill/>
          </a:ln>
        </p:spPr>
      </p:pic>
      <p:sp>
        <p:nvSpPr>
          <p:cNvPr id="8" name="TextBox 7">
            <a:extLst>
              <a:ext uri="{FF2B5EF4-FFF2-40B4-BE49-F238E27FC236}">
                <a16:creationId xmlns:a16="http://schemas.microsoft.com/office/drawing/2014/main" id="{384631CC-4C9E-31DE-D58A-624BC022D5CE}"/>
              </a:ext>
            </a:extLst>
          </p:cNvPr>
          <p:cNvSpPr txBox="1"/>
          <p:nvPr/>
        </p:nvSpPr>
        <p:spPr>
          <a:xfrm>
            <a:off x="3124200" y="6000320"/>
            <a:ext cx="8458200" cy="646331"/>
          </a:xfrm>
          <a:prstGeom prst="rect">
            <a:avLst/>
          </a:prstGeom>
          <a:noFill/>
        </p:spPr>
        <p:txBody>
          <a:bodyPr wrap="square">
            <a:spAutoFit/>
          </a:bodyPr>
          <a:lstStyle/>
          <a:p>
            <a:r>
              <a:rPr lang="et-EE" sz="1800" b="1" spc="-1" dirty="0" err="1">
                <a:solidFill>
                  <a:srgbClr val="0054A6"/>
                </a:solidFill>
                <a:latin typeface="Arial"/>
              </a:rPr>
              <a:t>Ovaskainen</a:t>
            </a:r>
            <a:r>
              <a:rPr lang="et-EE" sz="1800" b="1" spc="-1" dirty="0">
                <a:solidFill>
                  <a:srgbClr val="0054A6"/>
                </a:solidFill>
                <a:latin typeface="Arial"/>
              </a:rPr>
              <a:t> et </a:t>
            </a:r>
            <a:r>
              <a:rPr lang="et-EE" sz="1800" b="1" spc="-1" dirty="0" err="1">
                <a:solidFill>
                  <a:srgbClr val="0054A6"/>
                </a:solidFill>
                <a:latin typeface="Arial"/>
              </a:rPr>
              <a:t>al</a:t>
            </a:r>
            <a:r>
              <a:rPr lang="et-EE" sz="1800" b="1" spc="-1" dirty="0">
                <a:solidFill>
                  <a:srgbClr val="0054A6"/>
                </a:solidFill>
                <a:latin typeface="Arial"/>
              </a:rPr>
              <a:t>. </a:t>
            </a:r>
            <a:r>
              <a:rPr lang="en-US" sz="1800" b="1" spc="-1" dirty="0">
                <a:solidFill>
                  <a:srgbClr val="0054A6"/>
                </a:solidFill>
                <a:latin typeface="Arial"/>
              </a:rPr>
              <a:t>Ecology Letters, Volume: 20, Issue: 5, Pages: 561-576, First published: 20 March 2017, DOI: (10.1111/ele.12757) </a:t>
            </a:r>
            <a:endParaRPr lang="en-US" sz="1800" spc="-1" dirty="0">
              <a:solidFill>
                <a:srgbClr val="000000"/>
              </a:solidFill>
              <a:latin typeface="Arial"/>
            </a:endParaRPr>
          </a:p>
        </p:txBody>
      </p:sp>
    </p:spTree>
    <p:extLst>
      <p:ext uri="{BB962C8B-B14F-4D97-AF65-F5344CB8AC3E}">
        <p14:creationId xmlns:p14="http://schemas.microsoft.com/office/powerpoint/2010/main" val="3031809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1776360" y="158820"/>
            <a:ext cx="7200000" cy="451800"/>
          </a:xfrm>
          <a:prstGeom prst="rect">
            <a:avLst/>
          </a:prstGeom>
          <a:noFill/>
          <a:ln>
            <a:noFill/>
          </a:ln>
        </p:spPr>
        <p:txBody>
          <a:bodyPr lIns="90000" tIns="46800" rIns="90000" bIns="46800"/>
          <a:lstStyle/>
          <a:p>
            <a:r>
              <a:rPr lang="en-US" sz="1400" spc="-1" dirty="0">
                <a:solidFill>
                  <a:srgbClr val="000000"/>
                </a:solidFill>
                <a:latin typeface="Arial"/>
              </a:rPr>
              <a:t>How to make more out of community data? A conceptual framework and its implementation as models and software</a:t>
            </a:r>
          </a:p>
        </p:txBody>
      </p:sp>
      <p:sp>
        <p:nvSpPr>
          <p:cNvPr id="46" name="TextShape 2"/>
          <p:cNvSpPr txBox="1"/>
          <p:nvPr/>
        </p:nvSpPr>
        <p:spPr>
          <a:xfrm>
            <a:off x="1884000" y="5940000"/>
            <a:ext cx="6193200" cy="451800"/>
          </a:xfrm>
          <a:prstGeom prst="rect">
            <a:avLst/>
          </a:prstGeom>
          <a:noFill/>
          <a:ln>
            <a:noFill/>
          </a:ln>
        </p:spPr>
        <p:txBody>
          <a:bodyPr lIns="90000" tIns="45000" rIns="90000" bIns="45000"/>
          <a:lstStyle/>
          <a:p>
            <a:r>
              <a:rPr lang="en-US" sz="1400" b="1" spc="-1" dirty="0">
                <a:solidFill>
                  <a:srgbClr val="0054A6"/>
                </a:solidFill>
                <a:latin typeface="Arial"/>
              </a:rPr>
              <a:t>Ecology Letters, Volume: 20, Issue: 5, Pages: 561-576, First published: 20 March 2017, DOI: (10.1111/ele.12757</a:t>
            </a:r>
            <a:r>
              <a:rPr lang="en-US" sz="800" b="1" spc="-1" dirty="0">
                <a:solidFill>
                  <a:srgbClr val="0054A6"/>
                </a:solidFill>
                <a:latin typeface="Arial"/>
              </a:rPr>
              <a:t>) </a:t>
            </a:r>
            <a:endParaRPr lang="en-US" sz="800" spc="-1" dirty="0">
              <a:solidFill>
                <a:srgbClr val="000000"/>
              </a:solidFill>
              <a:latin typeface="Arial"/>
            </a:endParaRPr>
          </a:p>
        </p:txBody>
      </p:sp>
      <p:pic>
        <p:nvPicPr>
          <p:cNvPr id="47" name="Main graphic"/>
          <p:cNvPicPr/>
          <p:nvPr/>
        </p:nvPicPr>
        <p:blipFill>
          <a:blip r:embed="rId3"/>
          <a:stretch/>
        </p:blipFill>
        <p:spPr>
          <a:xfrm>
            <a:off x="1884000" y="762120"/>
            <a:ext cx="7092360" cy="4800480"/>
          </a:xfrm>
          <a:prstGeom prst="rect">
            <a:avLst/>
          </a:prstGeom>
          <a:ln>
            <a:noFill/>
          </a:ln>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7CCE5-82F3-4C04-95A3-434E7FE86A1D}"/>
              </a:ext>
            </a:extLst>
          </p:cNvPr>
          <p:cNvSpPr>
            <a:spLocks noGrp="1"/>
          </p:cNvSpPr>
          <p:nvPr>
            <p:ph type="title"/>
          </p:nvPr>
        </p:nvSpPr>
        <p:spPr/>
        <p:txBody>
          <a:bodyPr/>
          <a:lstStyle/>
          <a:p>
            <a:r>
              <a:rPr lang="et-EE" dirty="0" err="1"/>
              <a:t>What</a:t>
            </a:r>
            <a:r>
              <a:rPr lang="et-EE" dirty="0"/>
              <a:t> </a:t>
            </a:r>
            <a:r>
              <a:rPr lang="et-EE" dirty="0" err="1"/>
              <a:t>is</a:t>
            </a:r>
            <a:r>
              <a:rPr lang="et-EE" dirty="0"/>
              <a:t> </a:t>
            </a:r>
            <a:r>
              <a:rPr lang="et-EE" dirty="0" err="1"/>
              <a:t>the</a:t>
            </a:r>
            <a:r>
              <a:rPr lang="et-EE" dirty="0"/>
              <a:t> </a:t>
            </a:r>
            <a:r>
              <a:rPr lang="et-EE" dirty="0" err="1"/>
              <a:t>difference</a:t>
            </a:r>
            <a:r>
              <a:rPr lang="et-EE" dirty="0"/>
              <a:t>?</a:t>
            </a:r>
            <a:endParaRPr lang="en-US" dirty="0"/>
          </a:p>
        </p:txBody>
      </p:sp>
      <p:sp>
        <p:nvSpPr>
          <p:cNvPr id="5" name="Text Placeholder 4">
            <a:extLst>
              <a:ext uri="{FF2B5EF4-FFF2-40B4-BE49-F238E27FC236}">
                <a16:creationId xmlns:a16="http://schemas.microsoft.com/office/drawing/2014/main" id="{DED14305-DCE1-4C70-842D-8CA506605CDA}"/>
              </a:ext>
            </a:extLst>
          </p:cNvPr>
          <p:cNvSpPr>
            <a:spLocks noGrp="1"/>
          </p:cNvSpPr>
          <p:nvPr>
            <p:ph type="body" sz="quarter" idx="10"/>
          </p:nvPr>
        </p:nvSpPr>
        <p:spPr/>
        <p:txBody>
          <a:bodyPr/>
          <a:lstStyle/>
          <a:p>
            <a:r>
              <a:rPr lang="et-EE" dirty="0"/>
              <a:t>HMSC </a:t>
            </a:r>
            <a:r>
              <a:rPr lang="et-EE" dirty="0" err="1"/>
              <a:t>is</a:t>
            </a:r>
            <a:r>
              <a:rPr lang="et-EE" dirty="0"/>
              <a:t> a </a:t>
            </a:r>
            <a:r>
              <a:rPr lang="et-EE" dirty="0" err="1"/>
              <a:t>more</a:t>
            </a:r>
            <a:r>
              <a:rPr lang="et-EE" dirty="0"/>
              <a:t> </a:t>
            </a:r>
            <a:r>
              <a:rPr lang="et-EE" dirty="0" err="1"/>
              <a:t>complicated</a:t>
            </a:r>
            <a:r>
              <a:rPr lang="et-EE" dirty="0"/>
              <a:t> </a:t>
            </a:r>
            <a:r>
              <a:rPr lang="et-EE" dirty="0" err="1"/>
              <a:t>framework</a:t>
            </a:r>
            <a:endParaRPr lang="et-EE" dirty="0"/>
          </a:p>
          <a:p>
            <a:endParaRPr lang="et-EE" dirty="0"/>
          </a:p>
          <a:p>
            <a:r>
              <a:rPr lang="et-EE" dirty="0" err="1"/>
              <a:t>Basically</a:t>
            </a:r>
            <a:r>
              <a:rPr lang="et-EE" dirty="0"/>
              <a:t> </a:t>
            </a:r>
            <a:r>
              <a:rPr lang="et-EE" dirty="0" err="1"/>
              <a:t>it</a:t>
            </a:r>
            <a:r>
              <a:rPr lang="et-EE" dirty="0"/>
              <a:t> </a:t>
            </a:r>
            <a:r>
              <a:rPr lang="et-EE" dirty="0" err="1"/>
              <a:t>is</a:t>
            </a:r>
            <a:r>
              <a:rPr lang="et-EE" dirty="0"/>
              <a:t> a </a:t>
            </a:r>
            <a:r>
              <a:rPr lang="et-EE" dirty="0" err="1"/>
              <a:t>multivariate</a:t>
            </a:r>
            <a:r>
              <a:rPr lang="et-EE" dirty="0"/>
              <a:t> </a:t>
            </a:r>
            <a:r>
              <a:rPr lang="et-EE" dirty="0" err="1"/>
              <a:t>generalized</a:t>
            </a:r>
            <a:r>
              <a:rPr lang="et-EE" dirty="0"/>
              <a:t> </a:t>
            </a:r>
            <a:r>
              <a:rPr lang="et-EE" dirty="0" err="1"/>
              <a:t>linear</a:t>
            </a:r>
            <a:r>
              <a:rPr lang="et-EE" dirty="0"/>
              <a:t> </a:t>
            </a:r>
            <a:r>
              <a:rPr lang="et-EE" dirty="0" err="1"/>
              <a:t>mixed</a:t>
            </a:r>
            <a:r>
              <a:rPr lang="et-EE" dirty="0"/>
              <a:t> </a:t>
            </a:r>
            <a:r>
              <a:rPr lang="et-EE" dirty="0" err="1"/>
              <a:t>model</a:t>
            </a:r>
            <a:r>
              <a:rPr lang="et-EE" dirty="0"/>
              <a:t> </a:t>
            </a:r>
            <a:r>
              <a:rPr lang="et-EE" dirty="0" err="1"/>
              <a:t>fitted</a:t>
            </a:r>
            <a:r>
              <a:rPr lang="et-EE" dirty="0"/>
              <a:t> </a:t>
            </a:r>
            <a:r>
              <a:rPr lang="et-EE" dirty="0" err="1"/>
              <a:t>with</a:t>
            </a:r>
            <a:r>
              <a:rPr lang="et-EE" dirty="0"/>
              <a:t> </a:t>
            </a:r>
            <a:r>
              <a:rPr lang="et-EE" dirty="0" err="1"/>
              <a:t>Bayesian</a:t>
            </a:r>
            <a:r>
              <a:rPr lang="et-EE" dirty="0"/>
              <a:t> </a:t>
            </a:r>
            <a:r>
              <a:rPr lang="et-EE" dirty="0" err="1"/>
              <a:t>machinery</a:t>
            </a:r>
            <a:endParaRPr lang="et-EE" dirty="0"/>
          </a:p>
          <a:p>
            <a:endParaRPr lang="et-EE" dirty="0"/>
          </a:p>
          <a:p>
            <a:r>
              <a:rPr lang="et-EE" dirty="0" err="1"/>
              <a:t>Technically</a:t>
            </a:r>
            <a:r>
              <a:rPr lang="et-EE" dirty="0"/>
              <a:t> </a:t>
            </a:r>
            <a:r>
              <a:rPr lang="et-EE" dirty="0" err="1"/>
              <a:t>then</a:t>
            </a:r>
            <a:r>
              <a:rPr lang="et-EE" dirty="0"/>
              <a:t> </a:t>
            </a:r>
            <a:r>
              <a:rPr lang="et-EE" dirty="0" err="1"/>
              <a:t>perhaps</a:t>
            </a:r>
            <a:r>
              <a:rPr lang="et-EE" dirty="0"/>
              <a:t> </a:t>
            </a:r>
            <a:r>
              <a:rPr lang="et-EE" dirty="0" err="1"/>
              <a:t>less</a:t>
            </a:r>
            <a:r>
              <a:rPr lang="et-EE" dirty="0"/>
              <a:t> of a </a:t>
            </a:r>
            <a:r>
              <a:rPr lang="et-EE" dirty="0" err="1"/>
              <a:t>black</a:t>
            </a:r>
            <a:r>
              <a:rPr lang="et-EE" dirty="0"/>
              <a:t> </a:t>
            </a:r>
            <a:r>
              <a:rPr lang="et-EE" dirty="0" err="1"/>
              <a:t>box</a:t>
            </a:r>
            <a:r>
              <a:rPr lang="et-EE" dirty="0"/>
              <a:t> </a:t>
            </a:r>
            <a:r>
              <a:rPr lang="et-EE" dirty="0" err="1"/>
              <a:t>than</a:t>
            </a:r>
            <a:r>
              <a:rPr lang="et-EE" dirty="0"/>
              <a:t> RLQ </a:t>
            </a:r>
            <a:r>
              <a:rPr lang="et-EE" dirty="0" err="1"/>
              <a:t>but</a:t>
            </a:r>
            <a:r>
              <a:rPr lang="et-EE" dirty="0"/>
              <a:t> in </a:t>
            </a:r>
            <a:r>
              <a:rPr lang="et-EE" dirty="0" err="1"/>
              <a:t>practice</a:t>
            </a:r>
            <a:r>
              <a:rPr lang="et-EE" dirty="0"/>
              <a:t> </a:t>
            </a:r>
            <a:r>
              <a:rPr lang="et-EE" dirty="0" err="1"/>
              <a:t>this</a:t>
            </a:r>
            <a:r>
              <a:rPr lang="et-EE" dirty="0"/>
              <a:t> </a:t>
            </a:r>
            <a:r>
              <a:rPr lang="et-EE" dirty="0" err="1"/>
              <a:t>might</a:t>
            </a:r>
            <a:r>
              <a:rPr lang="et-EE" dirty="0"/>
              <a:t> </a:t>
            </a:r>
            <a:r>
              <a:rPr lang="et-EE" dirty="0" err="1"/>
              <a:t>not</a:t>
            </a:r>
            <a:r>
              <a:rPr lang="et-EE" dirty="0"/>
              <a:t> </a:t>
            </a:r>
            <a:r>
              <a:rPr lang="et-EE" dirty="0" err="1"/>
              <a:t>be</a:t>
            </a:r>
            <a:r>
              <a:rPr lang="et-EE" dirty="0"/>
              <a:t> so (</a:t>
            </a:r>
            <a:r>
              <a:rPr lang="et-EE" dirty="0" err="1"/>
              <a:t>e.g</a:t>
            </a:r>
            <a:r>
              <a:rPr lang="et-EE" dirty="0"/>
              <a:t>. </a:t>
            </a:r>
            <a:r>
              <a:rPr lang="et-EE" dirty="0" err="1"/>
              <a:t>undetected</a:t>
            </a:r>
            <a:r>
              <a:rPr lang="et-EE" dirty="0"/>
              <a:t> </a:t>
            </a:r>
            <a:r>
              <a:rPr lang="et-EE" dirty="0" err="1"/>
              <a:t>convergence</a:t>
            </a:r>
            <a:r>
              <a:rPr lang="et-EE" dirty="0"/>
              <a:t> </a:t>
            </a:r>
            <a:r>
              <a:rPr lang="et-EE" dirty="0" err="1"/>
              <a:t>problems</a:t>
            </a:r>
            <a:r>
              <a:rPr lang="et-EE" dirty="0"/>
              <a:t>)</a:t>
            </a:r>
            <a:endParaRPr lang="en-US" dirty="0"/>
          </a:p>
        </p:txBody>
      </p:sp>
      <p:sp>
        <p:nvSpPr>
          <p:cNvPr id="6" name="Picture Placeholder 5">
            <a:extLst>
              <a:ext uri="{FF2B5EF4-FFF2-40B4-BE49-F238E27FC236}">
                <a16:creationId xmlns:a16="http://schemas.microsoft.com/office/drawing/2014/main" id="{08CE45D5-D485-4391-9FFB-A6D88611FF87}"/>
              </a:ext>
            </a:extLst>
          </p:cNvPr>
          <p:cNvSpPr>
            <a:spLocks noGrp="1"/>
          </p:cNvSpPr>
          <p:nvPr>
            <p:ph type="pic" sz="quarter" idx="11"/>
          </p:nvPr>
        </p:nvSpPr>
        <p:spPr/>
      </p:sp>
      <p:sp>
        <p:nvSpPr>
          <p:cNvPr id="2" name="Slide Number Placeholder 1">
            <a:extLst>
              <a:ext uri="{FF2B5EF4-FFF2-40B4-BE49-F238E27FC236}">
                <a16:creationId xmlns:a16="http://schemas.microsoft.com/office/drawing/2014/main" id="{5B8EBFE8-26B2-4811-908E-3FA7877EA61C}"/>
              </a:ext>
            </a:extLst>
          </p:cNvPr>
          <p:cNvSpPr>
            <a:spLocks noGrp="1"/>
          </p:cNvSpPr>
          <p:nvPr>
            <p:ph type="sldNum" sz="quarter" idx="4"/>
          </p:nvPr>
        </p:nvSpPr>
        <p:spPr/>
        <p:txBody>
          <a:bodyPr/>
          <a:lstStyle/>
          <a:p>
            <a:pPr>
              <a:defRPr/>
            </a:pPr>
            <a:fld id="{DADBB38E-37F0-4099-9E14-30415241E9AC}" type="slidenum">
              <a:rPr lang="en-US" smtClean="0"/>
              <a:pPr>
                <a:defRPr/>
              </a:pPr>
              <a:t>7</a:t>
            </a:fld>
            <a:endParaRPr lang="en-US" dirty="0"/>
          </a:p>
        </p:txBody>
      </p:sp>
    </p:spTree>
    <p:extLst>
      <p:ext uri="{BB962C8B-B14F-4D97-AF65-F5344CB8AC3E}">
        <p14:creationId xmlns:p14="http://schemas.microsoft.com/office/powerpoint/2010/main" val="296831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2784000" y="152280"/>
            <a:ext cx="7200000" cy="451800"/>
          </a:xfrm>
          <a:prstGeom prst="rect">
            <a:avLst/>
          </a:prstGeom>
          <a:noFill/>
          <a:ln>
            <a:noFill/>
          </a:ln>
        </p:spPr>
        <p:txBody>
          <a:bodyPr lIns="90000" tIns="46800" rIns="90000" bIns="46800"/>
          <a:lstStyle/>
          <a:p>
            <a:endParaRPr lang="en-US" sz="1100" spc="-1" dirty="0">
              <a:solidFill>
                <a:srgbClr val="000000"/>
              </a:solidFill>
              <a:latin typeface="Arial"/>
            </a:endParaRPr>
          </a:p>
        </p:txBody>
      </p:sp>
      <p:sp>
        <p:nvSpPr>
          <p:cNvPr id="46" name="TextShape 2"/>
          <p:cNvSpPr txBox="1"/>
          <p:nvPr/>
        </p:nvSpPr>
        <p:spPr>
          <a:xfrm>
            <a:off x="1884000" y="5940000"/>
            <a:ext cx="8640000" cy="451800"/>
          </a:xfrm>
          <a:prstGeom prst="rect">
            <a:avLst/>
          </a:prstGeom>
          <a:noFill/>
          <a:ln>
            <a:noFill/>
          </a:ln>
        </p:spPr>
        <p:txBody>
          <a:bodyPr lIns="90000" tIns="45000" rIns="90000" bIns="45000"/>
          <a:lstStyle/>
          <a:p>
            <a:r>
              <a:rPr lang="en-US" sz="1400" b="1" spc="-1" dirty="0">
                <a:solidFill>
                  <a:srgbClr val="0054A6"/>
                </a:solidFill>
                <a:latin typeface="Arial"/>
              </a:rPr>
              <a:t>Ecology Letters, Volume: 20, Issue: 5, Pages: 561-576, First published: 20 March 2017, DOI: (10.1111/ele.12757)</a:t>
            </a:r>
            <a:r>
              <a:rPr lang="en-US" sz="800" b="1" spc="-1" dirty="0">
                <a:solidFill>
                  <a:srgbClr val="0054A6"/>
                </a:solidFill>
                <a:latin typeface="Arial"/>
              </a:rPr>
              <a:t> </a:t>
            </a:r>
            <a:endParaRPr lang="en-US" sz="800" spc="-1" dirty="0">
              <a:solidFill>
                <a:srgbClr val="000000"/>
              </a:solidFill>
              <a:latin typeface="Arial"/>
            </a:endParaRPr>
          </a:p>
        </p:txBody>
      </p:sp>
      <p:pic>
        <p:nvPicPr>
          <p:cNvPr id="47" name="Main graphic"/>
          <p:cNvPicPr/>
          <p:nvPr/>
        </p:nvPicPr>
        <p:blipFill>
          <a:blip r:embed="rId3"/>
          <a:stretch/>
        </p:blipFill>
        <p:spPr>
          <a:xfrm>
            <a:off x="2208000" y="445380"/>
            <a:ext cx="5867400" cy="5034600"/>
          </a:xfrm>
          <a:prstGeom prst="rect">
            <a:avLst/>
          </a:prstGeom>
          <a:ln>
            <a:noFill/>
          </a:ln>
        </p:spPr>
      </p:pic>
      <p:sp>
        <p:nvSpPr>
          <p:cNvPr id="2" name="AutoShape 2" descr="urn:x-wiley:1461023X:media:ele12757:ele12757-math-0016">
            <a:extLst>
              <a:ext uri="{FF2B5EF4-FFF2-40B4-BE49-F238E27FC236}">
                <a16:creationId xmlns:a16="http://schemas.microsoft.com/office/drawing/2014/main" id="{B8ED822B-E387-5DF3-DA0E-987189BD74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sp>
        <p:nvSpPr>
          <p:cNvPr id="4" name="AutoShape 6" descr="urn:x-wiley:1461023X:media:ele12757:ele12757-math-0016">
            <a:extLst>
              <a:ext uri="{FF2B5EF4-FFF2-40B4-BE49-F238E27FC236}">
                <a16:creationId xmlns:a16="http://schemas.microsoft.com/office/drawing/2014/main" id="{35BD926B-B1AA-83A8-E4DA-97CD967C169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7CCE5-82F3-4C04-95A3-434E7FE86A1D}"/>
              </a:ext>
            </a:extLst>
          </p:cNvPr>
          <p:cNvSpPr>
            <a:spLocks noGrp="1"/>
          </p:cNvSpPr>
          <p:nvPr>
            <p:ph type="title"/>
          </p:nvPr>
        </p:nvSpPr>
        <p:spPr/>
        <p:txBody>
          <a:bodyPr/>
          <a:lstStyle/>
          <a:p>
            <a:r>
              <a:rPr lang="et-EE" dirty="0"/>
              <a:t>HMSC </a:t>
            </a:r>
            <a:r>
              <a:rPr lang="et-EE" dirty="0" err="1"/>
              <a:t>example</a:t>
            </a:r>
            <a:r>
              <a:rPr lang="et-EE" dirty="0"/>
              <a:t> (1)</a:t>
            </a:r>
            <a:endParaRPr lang="en-US" dirty="0"/>
          </a:p>
        </p:txBody>
      </p:sp>
      <p:sp>
        <p:nvSpPr>
          <p:cNvPr id="6" name="Picture Placeholder 5">
            <a:extLst>
              <a:ext uri="{FF2B5EF4-FFF2-40B4-BE49-F238E27FC236}">
                <a16:creationId xmlns:a16="http://schemas.microsoft.com/office/drawing/2014/main" id="{08CE45D5-D485-4391-9FFB-A6D88611FF87}"/>
              </a:ext>
            </a:extLst>
          </p:cNvPr>
          <p:cNvSpPr>
            <a:spLocks noGrp="1"/>
          </p:cNvSpPr>
          <p:nvPr>
            <p:ph type="pic" sz="quarter" idx="11"/>
          </p:nvPr>
        </p:nvSpPr>
        <p:spPr/>
      </p:sp>
      <p:sp>
        <p:nvSpPr>
          <p:cNvPr id="2" name="Slide Number Placeholder 1">
            <a:extLst>
              <a:ext uri="{FF2B5EF4-FFF2-40B4-BE49-F238E27FC236}">
                <a16:creationId xmlns:a16="http://schemas.microsoft.com/office/drawing/2014/main" id="{5B8EBFE8-26B2-4811-908E-3FA7877EA61C}"/>
              </a:ext>
            </a:extLst>
          </p:cNvPr>
          <p:cNvSpPr>
            <a:spLocks noGrp="1"/>
          </p:cNvSpPr>
          <p:nvPr>
            <p:ph type="sldNum" sz="quarter" idx="4"/>
          </p:nvPr>
        </p:nvSpPr>
        <p:spPr/>
        <p:txBody>
          <a:bodyPr/>
          <a:lstStyle/>
          <a:p>
            <a:pPr>
              <a:defRPr/>
            </a:pPr>
            <a:fld id="{DADBB38E-37F0-4099-9E14-30415241E9AC}" type="slidenum">
              <a:rPr lang="en-US" smtClean="0"/>
              <a:pPr>
                <a:defRPr/>
              </a:pPr>
              <a:t>9</a:t>
            </a:fld>
            <a:endParaRPr lang="en-US" dirty="0"/>
          </a:p>
        </p:txBody>
      </p:sp>
      <p:sp>
        <p:nvSpPr>
          <p:cNvPr id="5" name="Text Placeholder 4">
            <a:extLst>
              <a:ext uri="{FF2B5EF4-FFF2-40B4-BE49-F238E27FC236}">
                <a16:creationId xmlns:a16="http://schemas.microsoft.com/office/drawing/2014/main" id="{5A9DC836-ECF0-4B36-8CA9-5562E411F421}"/>
              </a:ext>
            </a:extLst>
          </p:cNvPr>
          <p:cNvSpPr>
            <a:spLocks noGrp="1"/>
          </p:cNvSpPr>
          <p:nvPr>
            <p:ph type="body" sz="quarter" idx="10"/>
          </p:nvPr>
        </p:nvSpPr>
        <p:spPr/>
        <p:txBody>
          <a:bodyPr/>
          <a:lstStyle/>
          <a:p>
            <a:endParaRPr lang="en-US" dirty="0"/>
          </a:p>
        </p:txBody>
      </p:sp>
      <p:pic>
        <p:nvPicPr>
          <p:cNvPr id="7" name="Picture 6">
            <a:extLst>
              <a:ext uri="{FF2B5EF4-FFF2-40B4-BE49-F238E27FC236}">
                <a16:creationId xmlns:a16="http://schemas.microsoft.com/office/drawing/2014/main" id="{30765DC4-FD4A-C862-48DB-D284BB44E8AB}"/>
              </a:ext>
            </a:extLst>
          </p:cNvPr>
          <p:cNvPicPr>
            <a:picLocks noChangeAspect="1"/>
          </p:cNvPicPr>
          <p:nvPr/>
        </p:nvPicPr>
        <p:blipFill>
          <a:blip r:embed="rId3"/>
          <a:stretch>
            <a:fillRect/>
          </a:stretch>
        </p:blipFill>
        <p:spPr>
          <a:xfrm>
            <a:off x="838200" y="2305091"/>
            <a:ext cx="6673416" cy="3390817"/>
          </a:xfrm>
          <a:prstGeom prst="rect">
            <a:avLst/>
          </a:prstGeom>
        </p:spPr>
      </p:pic>
      <p:pic>
        <p:nvPicPr>
          <p:cNvPr id="9" name="Picture 8">
            <a:extLst>
              <a:ext uri="{FF2B5EF4-FFF2-40B4-BE49-F238E27FC236}">
                <a16:creationId xmlns:a16="http://schemas.microsoft.com/office/drawing/2014/main" id="{1F7F4079-E0D7-F863-1B82-18B6E4AAFA04}"/>
              </a:ext>
            </a:extLst>
          </p:cNvPr>
          <p:cNvPicPr>
            <a:picLocks noChangeAspect="1"/>
          </p:cNvPicPr>
          <p:nvPr/>
        </p:nvPicPr>
        <p:blipFill>
          <a:blip r:embed="rId4"/>
          <a:stretch>
            <a:fillRect/>
          </a:stretch>
        </p:blipFill>
        <p:spPr>
          <a:xfrm>
            <a:off x="7590927" y="1586130"/>
            <a:ext cx="3481536" cy="5271202"/>
          </a:xfrm>
          <a:prstGeom prst="rect">
            <a:avLst/>
          </a:prstGeom>
        </p:spPr>
      </p:pic>
      <p:cxnSp>
        <p:nvCxnSpPr>
          <p:cNvPr id="12" name="Straight Connector 11">
            <a:extLst>
              <a:ext uri="{FF2B5EF4-FFF2-40B4-BE49-F238E27FC236}">
                <a16:creationId xmlns:a16="http://schemas.microsoft.com/office/drawing/2014/main" id="{889D6179-A634-1350-E1ED-C41AE01D541B}"/>
              </a:ext>
            </a:extLst>
          </p:cNvPr>
          <p:cNvCxnSpPr/>
          <p:nvPr/>
        </p:nvCxnSpPr>
        <p:spPr>
          <a:xfrm>
            <a:off x="1828800" y="5105400"/>
            <a:ext cx="5257800" cy="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4" name="Straight Connector 13">
            <a:extLst>
              <a:ext uri="{FF2B5EF4-FFF2-40B4-BE49-F238E27FC236}">
                <a16:creationId xmlns:a16="http://schemas.microsoft.com/office/drawing/2014/main" id="{EE18FFEE-2ABF-3B86-E4AD-82F422346995}"/>
              </a:ext>
            </a:extLst>
          </p:cNvPr>
          <p:cNvCxnSpPr/>
          <p:nvPr/>
        </p:nvCxnSpPr>
        <p:spPr>
          <a:xfrm>
            <a:off x="914400" y="5410200"/>
            <a:ext cx="3962400" cy="0"/>
          </a:xfrm>
          <a:prstGeom prst="line">
            <a:avLst/>
          </a:prstGeom>
          <a:ln w="28575"/>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49861"/>
      </p:ext>
    </p:extLst>
  </p:cSld>
  <p:clrMapOvr>
    <a:masterClrMapping/>
  </p:clrMapOvr>
</p:sld>
</file>

<file path=ppt/theme/theme1.xml><?xml version="1.0" encoding="utf-8"?>
<a:theme xmlns:a="http://schemas.openxmlformats.org/drawingml/2006/main" name="UT_2019 Theme">
  <a:themeElements>
    <a:clrScheme name="UT_2019">
      <a:dk1>
        <a:srgbClr val="2C5696"/>
      </a:dk1>
      <a:lt1>
        <a:srgbClr val="FFFFFF"/>
      </a:lt1>
      <a:dk2>
        <a:srgbClr val="102064"/>
      </a:dk2>
      <a:lt2>
        <a:srgbClr val="FFFFFF"/>
      </a:lt2>
      <a:accent1>
        <a:srgbClr val="00A6E9"/>
      </a:accent1>
      <a:accent2>
        <a:srgbClr val="ED7D31"/>
      </a:accent2>
      <a:accent3>
        <a:srgbClr val="E52143"/>
      </a:accent3>
      <a:accent4>
        <a:srgbClr val="AE78B1"/>
      </a:accent4>
      <a:accent5>
        <a:srgbClr val="87BC1F"/>
      </a:accent5>
      <a:accent6>
        <a:srgbClr val="FAA41A"/>
      </a:accent6>
      <a:hlink>
        <a:srgbClr val="FF6F20"/>
      </a:hlink>
      <a:folHlink>
        <a:srgbClr val="00A6E9"/>
      </a:folHlink>
    </a:clrScheme>
    <a:fontScheme name="UT_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12283</TotalTime>
  <Words>1465</Words>
  <Application>Microsoft Office PowerPoint</Application>
  <PresentationFormat>Widescreen</PresentationFormat>
  <Paragraphs>98</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Rubik</vt:lpstr>
      <vt:lpstr>Rubik Bold</vt:lpstr>
      <vt:lpstr>UT_2019 Theme</vt:lpstr>
      <vt:lpstr> HMSC: linking patterns in phylogeny, traits, environment and space</vt:lpstr>
      <vt:lpstr>Remember?</vt:lpstr>
      <vt:lpstr>Adding phylogeny and spatial location</vt:lpstr>
      <vt:lpstr>However…</vt:lpstr>
      <vt:lpstr>Then what about…</vt:lpstr>
      <vt:lpstr>PowerPoint Presentation</vt:lpstr>
      <vt:lpstr>What is the difference?</vt:lpstr>
      <vt:lpstr>PowerPoint Presentation</vt:lpstr>
      <vt:lpstr>HMSC example (1)</vt:lpstr>
      <vt:lpstr>HMSC example (2)</vt:lpstr>
      <vt:lpstr>HMSC example (3)</vt:lpstr>
      <vt:lpstr>Bumblebees revisited (1)</vt:lpstr>
      <vt:lpstr>Bumblebees revisited (2)</vt:lpstr>
      <vt:lpstr>Bumblebees revisited (3)</vt:lpstr>
      <vt:lpstr>Bumblebees revisited (4)</vt:lpstr>
      <vt:lpstr>Bumblebees revisited (5)</vt:lpstr>
      <vt:lpstr>Bumblebees revisited (6)</vt:lpstr>
      <vt:lpstr>What is the difference?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Võime muuta maailma!</dc:title>
  <dc:creator>Heiko Unt</dc:creator>
  <cp:lastModifiedBy>Ants Kaasik</cp:lastModifiedBy>
  <cp:revision>73</cp:revision>
  <dcterms:created xsi:type="dcterms:W3CDTF">2018-12-27T16:27:33Z</dcterms:created>
  <dcterms:modified xsi:type="dcterms:W3CDTF">2022-10-08T05:51:03Z</dcterms:modified>
</cp:coreProperties>
</file>